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13"/>
  </p:notesMasterIdLst>
  <p:sldIdLst>
    <p:sldId id="256" r:id="rId3"/>
    <p:sldId id="266" r:id="rId4"/>
    <p:sldId id="273" r:id="rId5"/>
    <p:sldId id="274" r:id="rId6"/>
    <p:sldId id="270" r:id="rId7"/>
    <p:sldId id="271" r:id="rId8"/>
    <p:sldId id="272" r:id="rId9"/>
    <p:sldId id="275" r:id="rId10"/>
    <p:sldId id="258" r:id="rId11"/>
    <p:sldId id="259" r:id="rId1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93" autoAdjust="0"/>
    <p:restoredTop sz="94660"/>
  </p:normalViewPr>
  <p:slideViewPr>
    <p:cSldViewPr snapToGrid="0">
      <p:cViewPr>
        <p:scale>
          <a:sx n="75" d="100"/>
          <a:sy n="75" d="100"/>
        </p:scale>
        <p:origin x="730" y="4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35808F6-944F-4AA1-A387-712A0B0C0450}" type="datetimeFigureOut">
              <a:rPr lang="ru-RU" smtClean="0"/>
              <a:t>20.03.2025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2CBD75D-8747-4636-A8C1-3B12E2CA0C6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260137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Google Shape;182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3" name="Google Shape;183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09865706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" name="Google Shape;645;ga9fa940987_0_10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6" name="Google Shape;646;ga9fa940987_0_10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52332450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Google Shape;188;ga9fa940987_3_20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9" name="Google Shape;189;ga9fa940987_3_20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36301734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Google Shape;188;ga9fa940987_3_20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9" name="Google Shape;189;ga9fa940987_3_20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30719791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Google Shape;188;ga9fa940987_3_20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9" name="Google Shape;189;ga9fa940987_3_20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83591922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7">
          <a:extLst>
            <a:ext uri="{FF2B5EF4-FFF2-40B4-BE49-F238E27FC236}">
              <a16:creationId xmlns:a16="http://schemas.microsoft.com/office/drawing/2014/main" xmlns="" id="{1DEA78F5-C7EF-311C-2C7B-D51A2D7618B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Google Shape;188;ga9fa940987_3_203:notes">
            <a:extLst>
              <a:ext uri="{FF2B5EF4-FFF2-40B4-BE49-F238E27FC236}">
                <a16:creationId xmlns:a16="http://schemas.microsoft.com/office/drawing/2014/main" xmlns="" id="{8A45739D-FEF4-D95B-BAA8-B4EFECEBB72C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9" name="Google Shape;189;ga9fa940987_3_203:notes">
            <a:extLst>
              <a:ext uri="{FF2B5EF4-FFF2-40B4-BE49-F238E27FC236}">
                <a16:creationId xmlns:a16="http://schemas.microsoft.com/office/drawing/2014/main" xmlns="" id="{A96EC4CD-8FCA-5515-D7F8-3807FAAD1DA9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32763964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7">
          <a:extLst>
            <a:ext uri="{FF2B5EF4-FFF2-40B4-BE49-F238E27FC236}">
              <a16:creationId xmlns:a16="http://schemas.microsoft.com/office/drawing/2014/main" xmlns="" id="{1BA88EC6-F4C1-F987-949D-CF1DFF847EA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Google Shape;188;ga9fa940987_3_203:notes">
            <a:extLst>
              <a:ext uri="{FF2B5EF4-FFF2-40B4-BE49-F238E27FC236}">
                <a16:creationId xmlns:a16="http://schemas.microsoft.com/office/drawing/2014/main" xmlns="" id="{255D1885-91FE-262A-C965-236B7EACE967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9" name="Google Shape;189;ga9fa940987_3_203:notes">
            <a:extLst>
              <a:ext uri="{FF2B5EF4-FFF2-40B4-BE49-F238E27FC236}">
                <a16:creationId xmlns:a16="http://schemas.microsoft.com/office/drawing/2014/main" xmlns="" id="{B8AF71B1-6094-14EC-6EEE-F0D03E03D512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89416553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7">
          <a:extLst>
            <a:ext uri="{FF2B5EF4-FFF2-40B4-BE49-F238E27FC236}">
              <a16:creationId xmlns:a16="http://schemas.microsoft.com/office/drawing/2014/main" xmlns="" id="{ABDBCF75-29EB-E8D9-BA31-FD4E8A4AD48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Google Shape;188;ga9fa940987_3_203:notes">
            <a:extLst>
              <a:ext uri="{FF2B5EF4-FFF2-40B4-BE49-F238E27FC236}">
                <a16:creationId xmlns:a16="http://schemas.microsoft.com/office/drawing/2014/main" xmlns="" id="{10C03EA9-3430-B43C-72D9-127554142CB5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9" name="Google Shape;189;ga9fa940987_3_203:notes">
            <a:extLst>
              <a:ext uri="{FF2B5EF4-FFF2-40B4-BE49-F238E27FC236}">
                <a16:creationId xmlns:a16="http://schemas.microsoft.com/office/drawing/2014/main" xmlns="" id="{717340B1-8F95-22C7-EAB7-F4C35FC7BF14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25004309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7">
          <a:extLst>
            <a:ext uri="{FF2B5EF4-FFF2-40B4-BE49-F238E27FC236}">
              <a16:creationId xmlns:a16="http://schemas.microsoft.com/office/drawing/2014/main" xmlns="" id="{ABDBCF75-29EB-E8D9-BA31-FD4E8A4AD48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Google Shape;188;ga9fa940987_3_203:notes">
            <a:extLst>
              <a:ext uri="{FF2B5EF4-FFF2-40B4-BE49-F238E27FC236}">
                <a16:creationId xmlns:a16="http://schemas.microsoft.com/office/drawing/2014/main" xmlns="" id="{10C03EA9-3430-B43C-72D9-127554142CB5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9" name="Google Shape;189;ga9fa940987_3_203:notes">
            <a:extLst>
              <a:ext uri="{FF2B5EF4-FFF2-40B4-BE49-F238E27FC236}">
                <a16:creationId xmlns:a16="http://schemas.microsoft.com/office/drawing/2014/main" xmlns="" id="{717340B1-8F95-22C7-EAB7-F4C35FC7BF14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07395203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Google Shape;194;ga9469d1f40_0_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5" name="Google Shape;195;ga9469d1f40_0_3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5599143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7.xml.rels><?xml version="1.0" encoding="UTF-8" standalone="yes"?>
<Relationships xmlns="http://schemas.openxmlformats.org/package/2006/relationships"><Relationship Id="rId3" Type="http://schemas.openxmlformats.org/officeDocument/2006/relationships/hyperlink" Target="http://bit.ly/2TyoMsr" TargetMode="External"/><Relationship Id="rId2" Type="http://schemas.openxmlformats.org/officeDocument/2006/relationships/hyperlink" Target="http://bit.ly/2Tynxth" TargetMode="External"/><Relationship Id="rId1" Type="http://schemas.openxmlformats.org/officeDocument/2006/relationships/slideMaster" Target="../slideMasters/slideMaster2.xml"/><Relationship Id="rId4" Type="http://schemas.openxmlformats.org/officeDocument/2006/relationships/hyperlink" Target="http://bit.ly/2TtBDfr" TargetMode="Externa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CCC9A8-7F7F-4604-B70A-DDD77A62BF8A}" type="datetimeFigureOut">
              <a:rPr lang="ru-RU" smtClean="0"/>
              <a:t>20.03.2025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A6443D-D713-40B1-A83A-B9DD24B7B96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094704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CCC9A8-7F7F-4604-B70A-DDD77A62BF8A}" type="datetimeFigureOut">
              <a:rPr lang="ru-RU" smtClean="0"/>
              <a:t>20.03.2025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A6443D-D713-40B1-A83A-B9DD24B7B96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560008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CCC9A8-7F7F-4604-B70A-DDD77A62BF8A}" type="datetimeFigureOut">
              <a:rPr lang="ru-RU" smtClean="0"/>
              <a:t>20.03.2025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A6443D-D713-40B1-A83A-B9DD24B7B96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9378993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 slide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oogle Shape;9;p2"/>
          <p:cNvSpPr txBox="1">
            <a:spLocks noGrp="1"/>
          </p:cNvSpPr>
          <p:nvPr>
            <p:ph type="ctrTitle"/>
          </p:nvPr>
        </p:nvSpPr>
        <p:spPr>
          <a:xfrm>
            <a:off x="2191811" y="1562967"/>
            <a:ext cx="9027600" cy="2736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5200"/>
              <a:buNone/>
              <a:defRPr sz="7066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9pPr>
          </a:lstStyle>
          <a:p>
            <a:endParaRPr/>
          </a:p>
        </p:txBody>
      </p:sp>
      <p:sp>
        <p:nvSpPr>
          <p:cNvPr id="10" name="Google Shape;10;p2"/>
          <p:cNvSpPr txBox="1">
            <a:spLocks noGrp="1"/>
          </p:cNvSpPr>
          <p:nvPr>
            <p:ph type="subTitle" idx="1"/>
          </p:nvPr>
        </p:nvSpPr>
        <p:spPr>
          <a:xfrm>
            <a:off x="2191803" y="4349033"/>
            <a:ext cx="9027600" cy="742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133">
                <a:solidFill>
                  <a:schemeClr val="accent2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9pPr>
          </a:lstStyle>
          <a:p>
            <a:endParaRPr/>
          </a:p>
        </p:txBody>
      </p:sp>
      <p:sp>
        <p:nvSpPr>
          <p:cNvPr id="11" name="Google Shape;11;p2"/>
          <p:cNvSpPr/>
          <p:nvPr/>
        </p:nvSpPr>
        <p:spPr>
          <a:xfrm>
            <a:off x="0" y="0"/>
            <a:ext cx="1621600" cy="34288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867" kern="0">
              <a:solidFill>
                <a:srgbClr val="000000"/>
              </a:solidFill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23649164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 header">
    <p:spTree>
      <p:nvGrpSpPr>
        <p:cNvPr id="1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Google Shape;13;p3"/>
          <p:cNvSpPr txBox="1">
            <a:spLocks noGrp="1"/>
          </p:cNvSpPr>
          <p:nvPr>
            <p:ph type="title"/>
          </p:nvPr>
        </p:nvSpPr>
        <p:spPr>
          <a:xfrm>
            <a:off x="5291233" y="2969400"/>
            <a:ext cx="5950000" cy="1122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3600"/>
              <a:buNone/>
              <a:defRPr sz="6267">
                <a:solidFill>
                  <a:schemeClr val="accent1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9pPr>
          </a:lstStyle>
          <a:p>
            <a:endParaRPr/>
          </a:p>
        </p:txBody>
      </p:sp>
      <p:sp>
        <p:nvSpPr>
          <p:cNvPr id="14" name="Google Shape;14;p3"/>
          <p:cNvSpPr txBox="1">
            <a:spLocks noGrp="1"/>
          </p:cNvSpPr>
          <p:nvPr>
            <p:ph type="subTitle" idx="1"/>
          </p:nvPr>
        </p:nvSpPr>
        <p:spPr>
          <a:xfrm>
            <a:off x="5291033" y="4060500"/>
            <a:ext cx="5950000" cy="904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800"/>
              <a:buNone/>
              <a:defRPr sz="1867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2133"/>
              </a:spcBef>
              <a:spcAft>
                <a:spcPts val="2133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title" idx="2" hasCustomPrompt="1"/>
          </p:nvPr>
        </p:nvSpPr>
        <p:spPr>
          <a:xfrm>
            <a:off x="5291133" y="1683100"/>
            <a:ext cx="5950000" cy="1522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7200"/>
              <a:buNone/>
              <a:defRPr sz="9600">
                <a:solidFill>
                  <a:schemeClr val="dk2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7200"/>
              <a:buNone/>
              <a:defRPr sz="96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7200"/>
              <a:buNone/>
              <a:defRPr sz="96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7200"/>
              <a:buNone/>
              <a:defRPr sz="96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7200"/>
              <a:buNone/>
              <a:defRPr sz="96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7200"/>
              <a:buNone/>
              <a:defRPr sz="96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7200"/>
              <a:buNone/>
              <a:defRPr sz="96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7200"/>
              <a:buNone/>
              <a:defRPr sz="96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7200"/>
              <a:buNone/>
              <a:defRPr sz="9600"/>
            </a:lvl9pPr>
          </a:lstStyle>
          <a:p>
            <a:r>
              <a:t>xx%</a:t>
            </a:r>
          </a:p>
        </p:txBody>
      </p:sp>
      <p:sp>
        <p:nvSpPr>
          <p:cNvPr id="16" name="Google Shape;16;p3"/>
          <p:cNvSpPr/>
          <p:nvPr/>
        </p:nvSpPr>
        <p:spPr>
          <a:xfrm rot="10800000" flipH="1">
            <a:off x="1922567" y="3428800"/>
            <a:ext cx="1621600" cy="21232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867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17" name="Google Shape;17;p3"/>
          <p:cNvSpPr/>
          <p:nvPr/>
        </p:nvSpPr>
        <p:spPr>
          <a:xfrm rot="10800000" flipH="1">
            <a:off x="3544167" y="0"/>
            <a:ext cx="1621600" cy="34288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867" kern="0">
              <a:solidFill>
                <a:srgbClr val="000000"/>
              </a:solidFill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16023293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 and body">
    <p:spTree>
      <p:nvGrpSpPr>
        <p:cNvPr id="1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4"/>
          <p:cNvSpPr txBox="1">
            <a:spLocks noGrp="1"/>
          </p:cNvSpPr>
          <p:nvPr>
            <p:ph type="body" idx="1"/>
          </p:nvPr>
        </p:nvSpPr>
        <p:spPr>
          <a:xfrm>
            <a:off x="950967" y="1536633"/>
            <a:ext cx="10290000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23323">
              <a:spcBef>
                <a:spcPts val="0"/>
              </a:spcBef>
              <a:spcAft>
                <a:spcPts val="0"/>
              </a:spcAft>
              <a:buSzPts val="1400"/>
              <a:buFont typeface="Barlow"/>
              <a:buChar char="●"/>
              <a:defRPr sz="1600"/>
            </a:lvl1pPr>
            <a:lvl2pPr marL="1219170" lvl="1" indent="-423323">
              <a:spcBef>
                <a:spcPts val="2133"/>
              </a:spcBef>
              <a:spcAft>
                <a:spcPts val="0"/>
              </a:spcAft>
              <a:buSzPts val="1400"/>
              <a:buFont typeface="Barlow"/>
              <a:buChar char="○"/>
              <a:defRPr sz="1600"/>
            </a:lvl2pPr>
            <a:lvl3pPr marL="1828754" lvl="2" indent="-423323">
              <a:spcBef>
                <a:spcPts val="2133"/>
              </a:spcBef>
              <a:spcAft>
                <a:spcPts val="0"/>
              </a:spcAft>
              <a:buClr>
                <a:schemeClr val="lt1"/>
              </a:buClr>
              <a:buSzPts val="1400"/>
              <a:buFont typeface="Barlow"/>
              <a:buChar char="■"/>
              <a:defRPr/>
            </a:lvl3pPr>
            <a:lvl4pPr marL="2438339" lvl="3" indent="-423323">
              <a:spcBef>
                <a:spcPts val="2133"/>
              </a:spcBef>
              <a:spcAft>
                <a:spcPts val="0"/>
              </a:spcAft>
              <a:buClr>
                <a:schemeClr val="lt1"/>
              </a:buClr>
              <a:buSzPts val="1400"/>
              <a:buFont typeface="Barlow"/>
              <a:buChar char="●"/>
              <a:defRPr/>
            </a:lvl4pPr>
            <a:lvl5pPr marL="3047924" lvl="4" indent="-423323">
              <a:spcBef>
                <a:spcPts val="2133"/>
              </a:spcBef>
              <a:spcAft>
                <a:spcPts val="0"/>
              </a:spcAft>
              <a:buClr>
                <a:schemeClr val="lt1"/>
              </a:buClr>
              <a:buSzPts val="1400"/>
              <a:buFont typeface="Barlow"/>
              <a:buChar char="○"/>
              <a:defRPr/>
            </a:lvl5pPr>
            <a:lvl6pPr marL="3657509" lvl="5" indent="-423323">
              <a:spcBef>
                <a:spcPts val="2133"/>
              </a:spcBef>
              <a:spcAft>
                <a:spcPts val="0"/>
              </a:spcAft>
              <a:buClr>
                <a:schemeClr val="lt1"/>
              </a:buClr>
              <a:buSzPts val="1400"/>
              <a:buFont typeface="Barlow"/>
              <a:buChar char="■"/>
              <a:defRPr/>
            </a:lvl6pPr>
            <a:lvl7pPr marL="4267093" lvl="6" indent="-423323">
              <a:spcBef>
                <a:spcPts val="2133"/>
              </a:spcBef>
              <a:spcAft>
                <a:spcPts val="0"/>
              </a:spcAft>
              <a:buClr>
                <a:schemeClr val="lt1"/>
              </a:buClr>
              <a:buSzPts val="1400"/>
              <a:buFont typeface="Barlow"/>
              <a:buChar char="●"/>
              <a:defRPr/>
            </a:lvl7pPr>
            <a:lvl8pPr marL="4876678" lvl="7" indent="-423323">
              <a:spcBef>
                <a:spcPts val="2133"/>
              </a:spcBef>
              <a:spcAft>
                <a:spcPts val="0"/>
              </a:spcAft>
              <a:buClr>
                <a:schemeClr val="lt1"/>
              </a:buClr>
              <a:buSzPts val="1400"/>
              <a:buFont typeface="Barlow"/>
              <a:buChar char="○"/>
              <a:defRPr/>
            </a:lvl8pPr>
            <a:lvl9pPr marL="5486263" lvl="8" indent="-423323">
              <a:spcBef>
                <a:spcPts val="2133"/>
              </a:spcBef>
              <a:spcAft>
                <a:spcPts val="2133"/>
              </a:spcAft>
              <a:buClr>
                <a:schemeClr val="lt1"/>
              </a:buClr>
              <a:buSzPts val="1400"/>
              <a:buFont typeface="Barlow"/>
              <a:buChar char="■"/>
              <a:defRPr/>
            </a:lvl9pPr>
          </a:lstStyle>
          <a:p>
            <a:endParaRPr/>
          </a:p>
        </p:txBody>
      </p:sp>
      <p:sp>
        <p:nvSpPr>
          <p:cNvPr id="20" name="Google Shape;20;p4"/>
          <p:cNvSpPr txBox="1">
            <a:spLocks noGrp="1"/>
          </p:cNvSpPr>
          <p:nvPr>
            <p:ph type="title"/>
          </p:nvPr>
        </p:nvSpPr>
        <p:spPr>
          <a:xfrm>
            <a:off x="950967" y="512064"/>
            <a:ext cx="102900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solidFill>
                  <a:schemeClr val="accen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42182624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 and two columns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5"/>
          <p:cNvSpPr txBox="1">
            <a:spLocks noGrp="1"/>
          </p:cNvSpPr>
          <p:nvPr>
            <p:ph type="title"/>
          </p:nvPr>
        </p:nvSpPr>
        <p:spPr>
          <a:xfrm>
            <a:off x="950967" y="512064"/>
            <a:ext cx="102900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solidFill>
                  <a:schemeClr val="accen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1"/>
          </p:nvPr>
        </p:nvSpPr>
        <p:spPr>
          <a:xfrm>
            <a:off x="950967" y="3162233"/>
            <a:ext cx="3982800" cy="1705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23323">
              <a:spcBef>
                <a:spcPts val="0"/>
              </a:spcBef>
              <a:spcAft>
                <a:spcPts val="0"/>
              </a:spcAft>
              <a:buClr>
                <a:srgbClr val="000043"/>
              </a:buClr>
              <a:buSzPts val="1400"/>
              <a:buFont typeface="Quicksand Medium"/>
              <a:buChar char=""/>
              <a:defRPr sz="1867">
                <a:solidFill>
                  <a:schemeClr val="dk1"/>
                </a:solidFill>
              </a:defRPr>
            </a:lvl1pPr>
            <a:lvl2pPr marL="1219170" lvl="1" indent="-423323">
              <a:spcBef>
                <a:spcPts val="0"/>
              </a:spcBef>
              <a:spcAft>
                <a:spcPts val="0"/>
              </a:spcAft>
              <a:buClr>
                <a:srgbClr val="000043"/>
              </a:buClr>
              <a:buSzPts val="1400"/>
              <a:buFont typeface="Quicksand Medium"/>
              <a:buChar char="●"/>
              <a:defRPr sz="1600"/>
            </a:lvl2pPr>
            <a:lvl3pPr marL="1828754" lvl="2" indent="-423323">
              <a:spcBef>
                <a:spcPts val="2133"/>
              </a:spcBef>
              <a:spcAft>
                <a:spcPts val="0"/>
              </a:spcAft>
              <a:buClr>
                <a:srgbClr val="000043"/>
              </a:buClr>
              <a:buSzPts val="1400"/>
              <a:buFont typeface="Quicksand Medium"/>
              <a:buChar char="■"/>
              <a:defRPr sz="1600"/>
            </a:lvl3pPr>
            <a:lvl4pPr marL="2438339" lvl="3" indent="-423323">
              <a:spcBef>
                <a:spcPts val="2133"/>
              </a:spcBef>
              <a:spcAft>
                <a:spcPts val="0"/>
              </a:spcAft>
              <a:buClr>
                <a:srgbClr val="000043"/>
              </a:buClr>
              <a:buSzPts val="1400"/>
              <a:buFont typeface="Quicksand Medium"/>
              <a:buChar char="●"/>
              <a:defRPr sz="1600"/>
            </a:lvl4pPr>
            <a:lvl5pPr marL="3047924" lvl="4" indent="-423323">
              <a:spcBef>
                <a:spcPts val="2133"/>
              </a:spcBef>
              <a:spcAft>
                <a:spcPts val="0"/>
              </a:spcAft>
              <a:buClr>
                <a:srgbClr val="000043"/>
              </a:buClr>
              <a:buSzPts val="1400"/>
              <a:buFont typeface="Quicksand Medium"/>
              <a:buChar char="○"/>
              <a:defRPr sz="1600"/>
            </a:lvl5pPr>
            <a:lvl6pPr marL="3657509" lvl="5" indent="-423323">
              <a:spcBef>
                <a:spcPts val="2133"/>
              </a:spcBef>
              <a:spcAft>
                <a:spcPts val="0"/>
              </a:spcAft>
              <a:buClr>
                <a:srgbClr val="000043"/>
              </a:buClr>
              <a:buSzPts val="1400"/>
              <a:buFont typeface="Quicksand Medium"/>
              <a:buChar char="■"/>
              <a:defRPr sz="1600"/>
            </a:lvl6pPr>
            <a:lvl7pPr marL="4267093" lvl="6" indent="-423323">
              <a:spcBef>
                <a:spcPts val="2133"/>
              </a:spcBef>
              <a:spcAft>
                <a:spcPts val="0"/>
              </a:spcAft>
              <a:buClr>
                <a:srgbClr val="000043"/>
              </a:buClr>
              <a:buSzPts val="1400"/>
              <a:buFont typeface="Quicksand Medium"/>
              <a:buChar char="●"/>
              <a:defRPr sz="1600"/>
            </a:lvl7pPr>
            <a:lvl8pPr marL="4876678" lvl="7" indent="-423323">
              <a:spcBef>
                <a:spcPts val="2133"/>
              </a:spcBef>
              <a:spcAft>
                <a:spcPts val="0"/>
              </a:spcAft>
              <a:buClr>
                <a:srgbClr val="000043"/>
              </a:buClr>
              <a:buSzPts val="1400"/>
              <a:buFont typeface="Quicksand Medium"/>
              <a:buChar char="○"/>
              <a:defRPr sz="1600"/>
            </a:lvl8pPr>
            <a:lvl9pPr marL="5486263" lvl="8" indent="-423323">
              <a:spcBef>
                <a:spcPts val="2133"/>
              </a:spcBef>
              <a:spcAft>
                <a:spcPts val="2133"/>
              </a:spcAft>
              <a:buClr>
                <a:srgbClr val="000043"/>
              </a:buClr>
              <a:buSzPts val="1400"/>
              <a:buFont typeface="Quicksand Medium"/>
              <a:buChar char="■"/>
              <a:defRPr sz="16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body" idx="2"/>
          </p:nvPr>
        </p:nvSpPr>
        <p:spPr>
          <a:xfrm>
            <a:off x="5283200" y="3162233"/>
            <a:ext cx="3982800" cy="1705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23323">
              <a:spcBef>
                <a:spcPts val="0"/>
              </a:spcBef>
              <a:spcAft>
                <a:spcPts val="0"/>
              </a:spcAft>
              <a:buClr>
                <a:srgbClr val="000043"/>
              </a:buClr>
              <a:buSzPts val="1400"/>
              <a:buFont typeface="Quicksand Medium"/>
              <a:buChar char=""/>
              <a:defRPr sz="1867">
                <a:solidFill>
                  <a:schemeClr val="dk1"/>
                </a:solidFill>
              </a:defRPr>
            </a:lvl1pPr>
            <a:lvl2pPr marL="1219170" lvl="1" indent="-423323">
              <a:spcBef>
                <a:spcPts val="0"/>
              </a:spcBef>
              <a:spcAft>
                <a:spcPts val="0"/>
              </a:spcAft>
              <a:buClr>
                <a:srgbClr val="000043"/>
              </a:buClr>
              <a:buSzPts val="1400"/>
              <a:buFont typeface="Quicksand Medium"/>
              <a:buChar char="●"/>
              <a:defRPr sz="1600"/>
            </a:lvl2pPr>
            <a:lvl3pPr marL="1828754" lvl="2" indent="-423323">
              <a:spcBef>
                <a:spcPts val="2133"/>
              </a:spcBef>
              <a:spcAft>
                <a:spcPts val="0"/>
              </a:spcAft>
              <a:buClr>
                <a:srgbClr val="000043"/>
              </a:buClr>
              <a:buSzPts val="1400"/>
              <a:buFont typeface="Quicksand Medium"/>
              <a:buChar char="■"/>
              <a:defRPr sz="1600"/>
            </a:lvl3pPr>
            <a:lvl4pPr marL="2438339" lvl="3" indent="-423323">
              <a:spcBef>
                <a:spcPts val="2133"/>
              </a:spcBef>
              <a:spcAft>
                <a:spcPts val="0"/>
              </a:spcAft>
              <a:buClr>
                <a:srgbClr val="000043"/>
              </a:buClr>
              <a:buSzPts val="1400"/>
              <a:buFont typeface="Quicksand Medium"/>
              <a:buChar char="●"/>
              <a:defRPr sz="1600"/>
            </a:lvl4pPr>
            <a:lvl5pPr marL="3047924" lvl="4" indent="-423323">
              <a:spcBef>
                <a:spcPts val="2133"/>
              </a:spcBef>
              <a:spcAft>
                <a:spcPts val="0"/>
              </a:spcAft>
              <a:buClr>
                <a:srgbClr val="000043"/>
              </a:buClr>
              <a:buSzPts val="1400"/>
              <a:buFont typeface="Quicksand Medium"/>
              <a:buChar char="○"/>
              <a:defRPr sz="1600"/>
            </a:lvl5pPr>
            <a:lvl6pPr marL="3657509" lvl="5" indent="-423323">
              <a:spcBef>
                <a:spcPts val="2133"/>
              </a:spcBef>
              <a:spcAft>
                <a:spcPts val="0"/>
              </a:spcAft>
              <a:buClr>
                <a:srgbClr val="000043"/>
              </a:buClr>
              <a:buSzPts val="1400"/>
              <a:buFont typeface="Quicksand Medium"/>
              <a:buChar char="■"/>
              <a:defRPr sz="1600"/>
            </a:lvl6pPr>
            <a:lvl7pPr marL="4267093" lvl="6" indent="-423323">
              <a:spcBef>
                <a:spcPts val="2133"/>
              </a:spcBef>
              <a:spcAft>
                <a:spcPts val="0"/>
              </a:spcAft>
              <a:buClr>
                <a:srgbClr val="000043"/>
              </a:buClr>
              <a:buSzPts val="1400"/>
              <a:buFont typeface="Quicksand Medium"/>
              <a:buChar char="●"/>
              <a:defRPr sz="1600"/>
            </a:lvl7pPr>
            <a:lvl8pPr marL="4876678" lvl="7" indent="-423323">
              <a:spcBef>
                <a:spcPts val="2133"/>
              </a:spcBef>
              <a:spcAft>
                <a:spcPts val="0"/>
              </a:spcAft>
              <a:buClr>
                <a:srgbClr val="000043"/>
              </a:buClr>
              <a:buSzPts val="1400"/>
              <a:buFont typeface="Quicksand Medium"/>
              <a:buChar char="○"/>
              <a:defRPr sz="1600"/>
            </a:lvl8pPr>
            <a:lvl9pPr marL="5486263" lvl="8" indent="-423323">
              <a:spcBef>
                <a:spcPts val="2133"/>
              </a:spcBef>
              <a:spcAft>
                <a:spcPts val="2133"/>
              </a:spcAft>
              <a:buClr>
                <a:srgbClr val="000043"/>
              </a:buClr>
              <a:buSzPts val="1400"/>
              <a:buFont typeface="Quicksand Medium"/>
              <a:buChar char="■"/>
              <a:defRPr sz="1600"/>
            </a:lvl9pPr>
          </a:lstStyle>
          <a:p>
            <a:endParaRPr/>
          </a:p>
        </p:txBody>
      </p:sp>
      <p:sp>
        <p:nvSpPr>
          <p:cNvPr id="25" name="Google Shape;25;p5"/>
          <p:cNvSpPr txBox="1">
            <a:spLocks noGrp="1"/>
          </p:cNvSpPr>
          <p:nvPr>
            <p:ph type="subTitle" idx="3"/>
          </p:nvPr>
        </p:nvSpPr>
        <p:spPr>
          <a:xfrm>
            <a:off x="950967" y="2567733"/>
            <a:ext cx="3982800" cy="627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 b="1">
                <a:solidFill>
                  <a:schemeClr val="accent1"/>
                </a:solidFill>
              </a:defRPr>
            </a:lvl1pPr>
            <a:lvl2pPr lvl="1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2133"/>
              </a:spcBef>
              <a:spcAft>
                <a:spcPts val="2133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5"/>
          <p:cNvSpPr txBox="1">
            <a:spLocks noGrp="1"/>
          </p:cNvSpPr>
          <p:nvPr>
            <p:ph type="subTitle" idx="4"/>
          </p:nvPr>
        </p:nvSpPr>
        <p:spPr>
          <a:xfrm>
            <a:off x="5283200" y="2567733"/>
            <a:ext cx="3982800" cy="627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 b="1">
                <a:solidFill>
                  <a:schemeClr val="accent1"/>
                </a:solidFill>
              </a:defRPr>
            </a:lvl1pPr>
            <a:lvl2pPr lvl="1" rtl="0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2133"/>
              </a:spcBef>
              <a:spcAft>
                <a:spcPts val="2133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5"/>
          <p:cNvSpPr/>
          <p:nvPr/>
        </p:nvSpPr>
        <p:spPr>
          <a:xfrm>
            <a:off x="10027600" y="2734800"/>
            <a:ext cx="1621600" cy="34288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867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28" name="Google Shape;28;p5"/>
          <p:cNvSpPr/>
          <p:nvPr/>
        </p:nvSpPr>
        <p:spPr>
          <a:xfrm>
            <a:off x="8406000" y="0"/>
            <a:ext cx="1621600" cy="27348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867" kern="0">
              <a:solidFill>
                <a:srgbClr val="000000"/>
              </a:solidFill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36058132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 only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6"/>
          <p:cNvSpPr txBox="1">
            <a:spLocks noGrp="1"/>
          </p:cNvSpPr>
          <p:nvPr>
            <p:ph type="title"/>
          </p:nvPr>
        </p:nvSpPr>
        <p:spPr>
          <a:xfrm>
            <a:off x="957067" y="510900"/>
            <a:ext cx="10277600" cy="8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Font typeface="Montserrat"/>
              <a:buNone/>
              <a:defRPr>
                <a:solidFill>
                  <a:schemeClr val="accent1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endParaRPr/>
          </a:p>
        </p:txBody>
      </p:sp>
      <p:sp>
        <p:nvSpPr>
          <p:cNvPr id="31" name="Google Shape;31;p6"/>
          <p:cNvSpPr/>
          <p:nvPr/>
        </p:nvSpPr>
        <p:spPr>
          <a:xfrm rot="5400000">
            <a:off x="8937800" y="3603900"/>
            <a:ext cx="6096000" cy="4124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867" kern="0">
              <a:solidFill>
                <a:srgbClr val="000000"/>
              </a:solidFill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0815254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 column tex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7"/>
          <p:cNvSpPr txBox="1">
            <a:spLocks noGrp="1"/>
          </p:cNvSpPr>
          <p:nvPr>
            <p:ph type="title"/>
          </p:nvPr>
        </p:nvSpPr>
        <p:spPr>
          <a:xfrm>
            <a:off x="1542033" y="1787200"/>
            <a:ext cx="5642800" cy="1007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>
                <a:solidFill>
                  <a:schemeClr val="accen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9pPr>
          </a:lstStyle>
          <a:p>
            <a:endParaRPr/>
          </a:p>
        </p:txBody>
      </p:sp>
      <p:sp>
        <p:nvSpPr>
          <p:cNvPr id="34" name="Google Shape;34;p7"/>
          <p:cNvSpPr txBox="1">
            <a:spLocks noGrp="1"/>
          </p:cNvSpPr>
          <p:nvPr>
            <p:ph type="body" idx="1"/>
          </p:nvPr>
        </p:nvSpPr>
        <p:spPr>
          <a:xfrm>
            <a:off x="1542033" y="2794800"/>
            <a:ext cx="5642800" cy="2682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0639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867">
                <a:solidFill>
                  <a:schemeClr val="accent2"/>
                </a:solidFill>
              </a:defRPr>
            </a:lvl1pPr>
            <a:lvl2pPr marL="1219170" lvl="1" indent="-40639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600"/>
            </a:lvl2pPr>
            <a:lvl3pPr marL="1828754" lvl="2" indent="-406390">
              <a:spcBef>
                <a:spcPts val="2133"/>
              </a:spcBef>
              <a:spcAft>
                <a:spcPts val="0"/>
              </a:spcAft>
              <a:buSzPts val="1200"/>
              <a:buChar char="■"/>
              <a:defRPr sz="1600"/>
            </a:lvl3pPr>
            <a:lvl4pPr marL="2438339" lvl="3" indent="-406390">
              <a:spcBef>
                <a:spcPts val="2133"/>
              </a:spcBef>
              <a:spcAft>
                <a:spcPts val="0"/>
              </a:spcAft>
              <a:buSzPts val="1200"/>
              <a:buChar char="●"/>
              <a:defRPr sz="1600"/>
            </a:lvl4pPr>
            <a:lvl5pPr marL="3047924" lvl="4" indent="-406390">
              <a:spcBef>
                <a:spcPts val="2133"/>
              </a:spcBef>
              <a:spcAft>
                <a:spcPts val="0"/>
              </a:spcAft>
              <a:buSzPts val="1200"/>
              <a:buChar char="○"/>
              <a:defRPr sz="1600"/>
            </a:lvl5pPr>
            <a:lvl6pPr marL="3657509" lvl="5" indent="-406390">
              <a:spcBef>
                <a:spcPts val="2133"/>
              </a:spcBef>
              <a:spcAft>
                <a:spcPts val="0"/>
              </a:spcAft>
              <a:buSzPts val="1200"/>
              <a:buChar char="■"/>
              <a:defRPr sz="1600"/>
            </a:lvl6pPr>
            <a:lvl7pPr marL="4267093" lvl="6" indent="-406390">
              <a:spcBef>
                <a:spcPts val="2133"/>
              </a:spcBef>
              <a:spcAft>
                <a:spcPts val="0"/>
              </a:spcAft>
              <a:buSzPts val="1200"/>
              <a:buChar char="●"/>
              <a:defRPr sz="1600"/>
            </a:lvl7pPr>
            <a:lvl8pPr marL="4876678" lvl="7" indent="-406390">
              <a:spcBef>
                <a:spcPts val="2133"/>
              </a:spcBef>
              <a:spcAft>
                <a:spcPts val="0"/>
              </a:spcAft>
              <a:buSzPts val="1200"/>
              <a:buChar char="○"/>
              <a:defRPr sz="1600"/>
            </a:lvl8pPr>
            <a:lvl9pPr marL="5486263" lvl="8" indent="-406390">
              <a:spcBef>
                <a:spcPts val="2133"/>
              </a:spcBef>
              <a:spcAft>
                <a:spcPts val="2133"/>
              </a:spcAft>
              <a:buSzPts val="1200"/>
              <a:buChar char="■"/>
              <a:defRPr sz="1600"/>
            </a:lvl9pPr>
          </a:lstStyle>
          <a:p>
            <a:endParaRPr/>
          </a:p>
        </p:txBody>
      </p:sp>
      <p:sp>
        <p:nvSpPr>
          <p:cNvPr id="35" name="Google Shape;35;p7"/>
          <p:cNvSpPr/>
          <p:nvPr/>
        </p:nvSpPr>
        <p:spPr>
          <a:xfrm>
            <a:off x="8976167" y="0"/>
            <a:ext cx="1621600" cy="34288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867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36" name="Google Shape;36;p7"/>
          <p:cNvSpPr/>
          <p:nvPr/>
        </p:nvSpPr>
        <p:spPr>
          <a:xfrm>
            <a:off x="10601767" y="3429000"/>
            <a:ext cx="1621600" cy="3428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867" kern="0">
              <a:solidFill>
                <a:srgbClr val="000000"/>
              </a:solidFill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34393409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 point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8"/>
          <p:cNvSpPr txBox="1">
            <a:spLocks noGrp="1"/>
          </p:cNvSpPr>
          <p:nvPr>
            <p:ph type="title"/>
          </p:nvPr>
        </p:nvSpPr>
        <p:spPr>
          <a:xfrm>
            <a:off x="950967" y="1560000"/>
            <a:ext cx="7377600" cy="3738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9866">
                <a:solidFill>
                  <a:schemeClr val="accen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9pPr>
          </a:lstStyle>
          <a:p>
            <a:endParaRPr/>
          </a:p>
        </p:txBody>
      </p:sp>
      <p:sp>
        <p:nvSpPr>
          <p:cNvPr id="39" name="Google Shape;39;p8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" sz="1867" kern="0" smtClean="0">
                <a:solidFill>
                  <a:srgbClr val="000000"/>
                </a:solidFill>
                <a:cs typeface="Arial"/>
                <a:sym typeface="Arial"/>
              </a:rPr>
              <a:pPr>
                <a:buClr>
                  <a:srgbClr val="000000"/>
                </a:buClr>
                <a:buFont typeface="Arial"/>
                <a:buNone/>
              </a:pPr>
              <a:t>‹#›</a:t>
            </a:fld>
            <a:endParaRPr lang="en" sz="1867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40" name="Google Shape;40;p8"/>
          <p:cNvSpPr/>
          <p:nvPr/>
        </p:nvSpPr>
        <p:spPr>
          <a:xfrm>
            <a:off x="8976167" y="0"/>
            <a:ext cx="1621600" cy="34288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867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41" name="Google Shape;41;p8"/>
          <p:cNvSpPr/>
          <p:nvPr/>
        </p:nvSpPr>
        <p:spPr>
          <a:xfrm>
            <a:off x="10601767" y="3429000"/>
            <a:ext cx="1621600" cy="1793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867" kern="0">
              <a:solidFill>
                <a:srgbClr val="000000"/>
              </a:solidFill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90293959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 title and description"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9"/>
          <p:cNvSpPr txBox="1">
            <a:spLocks noGrp="1"/>
          </p:cNvSpPr>
          <p:nvPr>
            <p:ph type="title"/>
          </p:nvPr>
        </p:nvSpPr>
        <p:spPr>
          <a:xfrm>
            <a:off x="951167" y="2969400"/>
            <a:ext cx="5950000" cy="1122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600"/>
              <a:buNone/>
              <a:defRPr sz="6267">
                <a:solidFill>
                  <a:schemeClr val="accen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2pPr>
            <a:lvl3pPr lvl="2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3pPr>
            <a:lvl4pPr lvl="3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4pPr>
            <a:lvl5pPr lvl="4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5pPr>
            <a:lvl6pPr lvl="5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6pPr>
            <a:lvl7pPr lvl="6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7pPr>
            <a:lvl8pPr lvl="7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8pPr>
            <a:lvl9pPr lvl="8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9pPr>
          </a:lstStyle>
          <a:p>
            <a:endParaRPr/>
          </a:p>
        </p:txBody>
      </p:sp>
      <p:sp>
        <p:nvSpPr>
          <p:cNvPr id="44" name="Google Shape;44;p9"/>
          <p:cNvSpPr txBox="1">
            <a:spLocks noGrp="1"/>
          </p:cNvSpPr>
          <p:nvPr>
            <p:ph type="subTitle" idx="1"/>
          </p:nvPr>
        </p:nvSpPr>
        <p:spPr>
          <a:xfrm>
            <a:off x="950967" y="4060500"/>
            <a:ext cx="5950000" cy="904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800"/>
              <a:buNone/>
              <a:defRPr sz="1867"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2133"/>
              </a:spcBef>
              <a:spcAft>
                <a:spcPts val="2133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5" name="Google Shape;45;p9"/>
          <p:cNvSpPr txBox="1">
            <a:spLocks noGrp="1"/>
          </p:cNvSpPr>
          <p:nvPr>
            <p:ph type="title" idx="2" hasCustomPrompt="1"/>
          </p:nvPr>
        </p:nvSpPr>
        <p:spPr>
          <a:xfrm>
            <a:off x="951067" y="1683100"/>
            <a:ext cx="5950000" cy="1522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7200"/>
              <a:buNone/>
              <a:defRPr sz="9600">
                <a:solidFill>
                  <a:schemeClr val="dk2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7200"/>
              <a:buNone/>
              <a:defRPr sz="9600"/>
            </a:lvl2pPr>
            <a:lvl3pPr lvl="2" rtl="0">
              <a:spcBef>
                <a:spcPts val="0"/>
              </a:spcBef>
              <a:spcAft>
                <a:spcPts val="0"/>
              </a:spcAft>
              <a:buSzPts val="7200"/>
              <a:buNone/>
              <a:defRPr sz="9600"/>
            </a:lvl3pPr>
            <a:lvl4pPr lvl="3" rtl="0">
              <a:spcBef>
                <a:spcPts val="0"/>
              </a:spcBef>
              <a:spcAft>
                <a:spcPts val="0"/>
              </a:spcAft>
              <a:buSzPts val="7200"/>
              <a:buNone/>
              <a:defRPr sz="9600"/>
            </a:lvl4pPr>
            <a:lvl5pPr lvl="4" rtl="0">
              <a:spcBef>
                <a:spcPts val="0"/>
              </a:spcBef>
              <a:spcAft>
                <a:spcPts val="0"/>
              </a:spcAft>
              <a:buSzPts val="7200"/>
              <a:buNone/>
              <a:defRPr sz="9600"/>
            </a:lvl5pPr>
            <a:lvl6pPr lvl="5" rtl="0">
              <a:spcBef>
                <a:spcPts val="0"/>
              </a:spcBef>
              <a:spcAft>
                <a:spcPts val="0"/>
              </a:spcAft>
              <a:buSzPts val="7200"/>
              <a:buNone/>
              <a:defRPr sz="9600"/>
            </a:lvl6pPr>
            <a:lvl7pPr lvl="6" rtl="0">
              <a:spcBef>
                <a:spcPts val="0"/>
              </a:spcBef>
              <a:spcAft>
                <a:spcPts val="0"/>
              </a:spcAft>
              <a:buSzPts val="7200"/>
              <a:buNone/>
              <a:defRPr sz="9600"/>
            </a:lvl7pPr>
            <a:lvl8pPr lvl="7" rtl="0">
              <a:spcBef>
                <a:spcPts val="0"/>
              </a:spcBef>
              <a:spcAft>
                <a:spcPts val="0"/>
              </a:spcAft>
              <a:buSzPts val="7200"/>
              <a:buNone/>
              <a:defRPr sz="9600"/>
            </a:lvl8pPr>
            <a:lvl9pPr lvl="8" rtl="0">
              <a:spcBef>
                <a:spcPts val="0"/>
              </a:spcBef>
              <a:spcAft>
                <a:spcPts val="0"/>
              </a:spcAft>
              <a:buSzPts val="7200"/>
              <a:buNone/>
              <a:defRPr sz="9600"/>
            </a:lvl9pPr>
          </a:lstStyle>
          <a:p>
            <a:r>
              <a:t>xx%</a:t>
            </a:r>
          </a:p>
        </p:txBody>
      </p:sp>
      <p:sp>
        <p:nvSpPr>
          <p:cNvPr id="46" name="Google Shape;46;p9"/>
          <p:cNvSpPr/>
          <p:nvPr/>
        </p:nvSpPr>
        <p:spPr>
          <a:xfrm>
            <a:off x="7027200" y="1306000"/>
            <a:ext cx="1621600" cy="21232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867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47" name="Google Shape;47;p9"/>
          <p:cNvSpPr/>
          <p:nvPr/>
        </p:nvSpPr>
        <p:spPr>
          <a:xfrm>
            <a:off x="8648800" y="3429200"/>
            <a:ext cx="1621600" cy="34288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867" kern="0">
              <a:solidFill>
                <a:srgbClr val="000000"/>
              </a:solidFill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8892874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CCC9A8-7F7F-4604-B70A-DDD77A62BF8A}" type="datetimeFigureOut">
              <a:rPr lang="ru-RU" smtClean="0"/>
              <a:t>20.03.2025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A6443D-D713-40B1-A83A-B9DD24B7B96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6982058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0"/>
          <p:cNvSpPr txBox="1">
            <a:spLocks noGrp="1"/>
          </p:cNvSpPr>
          <p:nvPr>
            <p:ph type="body" idx="1"/>
          </p:nvPr>
        </p:nvSpPr>
        <p:spPr>
          <a:xfrm>
            <a:off x="950967" y="725433"/>
            <a:ext cx="5686400" cy="205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609585" lvl="0" indent="-30479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5067" b="1">
                <a:solidFill>
                  <a:schemeClr val="accent1"/>
                </a:solidFill>
                <a:latin typeface="Inter"/>
                <a:ea typeface="Inter"/>
                <a:cs typeface="Inter"/>
                <a:sym typeface="Inter"/>
              </a:defRPr>
            </a:lvl1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48717254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 number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1"/>
          <p:cNvSpPr txBox="1">
            <a:spLocks noGrp="1"/>
          </p:cNvSpPr>
          <p:nvPr>
            <p:ph type="title" hasCustomPrompt="1"/>
          </p:nvPr>
        </p:nvSpPr>
        <p:spPr>
          <a:xfrm>
            <a:off x="950967" y="1882867"/>
            <a:ext cx="10290000" cy="2210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266">
                <a:solidFill>
                  <a:schemeClr val="accent3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9pPr>
          </a:lstStyle>
          <a:p>
            <a:r>
              <a:t>xx%</a:t>
            </a:r>
          </a:p>
        </p:txBody>
      </p:sp>
      <p:sp>
        <p:nvSpPr>
          <p:cNvPr id="52" name="Google Shape;52;p11"/>
          <p:cNvSpPr txBox="1">
            <a:spLocks noGrp="1"/>
          </p:cNvSpPr>
          <p:nvPr>
            <p:ph type="body" idx="1"/>
          </p:nvPr>
        </p:nvSpPr>
        <p:spPr>
          <a:xfrm>
            <a:off x="951200" y="4092833"/>
            <a:ext cx="10290000" cy="882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57189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 sz="1867">
                <a:solidFill>
                  <a:schemeClr val="dk1"/>
                </a:solidFill>
              </a:defRPr>
            </a:lvl1pPr>
            <a:lvl2pPr marL="1219170" lvl="1" indent="-423323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828754" lvl="2" indent="-423323" algn="ctr">
              <a:spcBef>
                <a:spcPts val="2133"/>
              </a:spcBef>
              <a:spcAft>
                <a:spcPts val="0"/>
              </a:spcAft>
              <a:buSzPts val="1400"/>
              <a:buChar char="■"/>
              <a:defRPr/>
            </a:lvl3pPr>
            <a:lvl4pPr marL="2438339" lvl="3" indent="-423323" algn="ctr">
              <a:spcBef>
                <a:spcPts val="2133"/>
              </a:spcBef>
              <a:spcAft>
                <a:spcPts val="0"/>
              </a:spcAft>
              <a:buSzPts val="1400"/>
              <a:buChar char="●"/>
              <a:defRPr/>
            </a:lvl4pPr>
            <a:lvl5pPr marL="3047924" lvl="4" indent="-423323" algn="ctr">
              <a:spcBef>
                <a:spcPts val="2133"/>
              </a:spcBef>
              <a:spcAft>
                <a:spcPts val="0"/>
              </a:spcAft>
              <a:buSzPts val="1400"/>
              <a:buChar char="○"/>
              <a:defRPr/>
            </a:lvl5pPr>
            <a:lvl6pPr marL="3657509" lvl="5" indent="-423323" algn="ctr">
              <a:spcBef>
                <a:spcPts val="2133"/>
              </a:spcBef>
              <a:spcAft>
                <a:spcPts val="0"/>
              </a:spcAft>
              <a:buSzPts val="1400"/>
              <a:buChar char="■"/>
              <a:defRPr/>
            </a:lvl6pPr>
            <a:lvl7pPr marL="4267093" lvl="6" indent="-423323" algn="ctr">
              <a:spcBef>
                <a:spcPts val="2133"/>
              </a:spcBef>
              <a:spcAft>
                <a:spcPts val="0"/>
              </a:spcAft>
              <a:buSzPts val="1400"/>
              <a:buChar char="●"/>
              <a:defRPr/>
            </a:lvl7pPr>
            <a:lvl8pPr marL="4876678" lvl="7" indent="-423323" algn="ctr">
              <a:spcBef>
                <a:spcPts val="2133"/>
              </a:spcBef>
              <a:spcAft>
                <a:spcPts val="0"/>
              </a:spcAft>
              <a:buSzPts val="1400"/>
              <a:buChar char="○"/>
              <a:defRPr/>
            </a:lvl8pPr>
            <a:lvl9pPr marL="5486263" lvl="8" indent="-423323" algn="ctr">
              <a:spcBef>
                <a:spcPts val="2133"/>
              </a:spcBef>
              <a:spcAft>
                <a:spcPts val="2133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53" name="Google Shape;53;p11"/>
          <p:cNvSpPr/>
          <p:nvPr/>
        </p:nvSpPr>
        <p:spPr>
          <a:xfrm rot="10800000" flipH="1">
            <a:off x="0" y="3429000"/>
            <a:ext cx="1621600" cy="34288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867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54" name="Google Shape;54;p11"/>
          <p:cNvSpPr/>
          <p:nvPr/>
        </p:nvSpPr>
        <p:spPr>
          <a:xfrm rot="10800000" flipH="1">
            <a:off x="10570400" y="0"/>
            <a:ext cx="1621600" cy="3428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867" kern="0">
              <a:solidFill>
                <a:srgbClr val="000000"/>
              </a:solidFill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73553066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3645956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Quote">
  <p:cSld name="Quote"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13"/>
          <p:cNvSpPr txBox="1">
            <a:spLocks noGrp="1"/>
          </p:cNvSpPr>
          <p:nvPr>
            <p:ph type="title"/>
          </p:nvPr>
        </p:nvSpPr>
        <p:spPr>
          <a:xfrm>
            <a:off x="3578600" y="4364700"/>
            <a:ext cx="76764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2800"/>
              <a:buNone/>
              <a:defRPr sz="2400" b="1">
                <a:solidFill>
                  <a:schemeClr val="accent1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58" name="Google Shape;58;p13"/>
          <p:cNvSpPr txBox="1">
            <a:spLocks noGrp="1"/>
          </p:cNvSpPr>
          <p:nvPr>
            <p:ph type="subTitle" idx="1"/>
          </p:nvPr>
        </p:nvSpPr>
        <p:spPr>
          <a:xfrm flipH="1">
            <a:off x="3578667" y="1662967"/>
            <a:ext cx="7676400" cy="247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Font typeface="Didact Gothic"/>
              <a:buNone/>
              <a:defRPr sz="3733">
                <a:latin typeface="Montserrat SemiBold"/>
                <a:ea typeface="Montserrat SemiBold"/>
                <a:cs typeface="Montserrat SemiBold"/>
                <a:sym typeface="Montserrat SemiBold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13"/>
          <p:cNvSpPr/>
          <p:nvPr/>
        </p:nvSpPr>
        <p:spPr>
          <a:xfrm rot="10800000" flipH="1">
            <a:off x="1621600" y="3429000"/>
            <a:ext cx="1621600" cy="3428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867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60" name="Google Shape;60;p13"/>
          <p:cNvSpPr/>
          <p:nvPr/>
        </p:nvSpPr>
        <p:spPr>
          <a:xfrm rot="10800000" flipH="1">
            <a:off x="0" y="1415767"/>
            <a:ext cx="1621600" cy="20132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867" kern="0">
              <a:solidFill>
                <a:srgbClr val="000000"/>
              </a:solidFill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49546971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ble of contents">
  <p:cSld name="Table of contents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4"/>
          <p:cNvSpPr txBox="1">
            <a:spLocks noGrp="1"/>
          </p:cNvSpPr>
          <p:nvPr>
            <p:ph type="title"/>
          </p:nvPr>
        </p:nvSpPr>
        <p:spPr>
          <a:xfrm>
            <a:off x="957067" y="510900"/>
            <a:ext cx="102776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2800"/>
              <a:buFont typeface="Montserrat"/>
              <a:buNone/>
              <a:defRPr>
                <a:solidFill>
                  <a:schemeClr val="accent1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endParaRPr/>
          </a:p>
        </p:txBody>
      </p:sp>
      <p:sp>
        <p:nvSpPr>
          <p:cNvPr id="63" name="Google Shape;63;p14"/>
          <p:cNvSpPr txBox="1">
            <a:spLocks noGrp="1"/>
          </p:cNvSpPr>
          <p:nvPr>
            <p:ph type="ctrTitle" idx="2"/>
          </p:nvPr>
        </p:nvSpPr>
        <p:spPr>
          <a:xfrm>
            <a:off x="3080467" y="1929084"/>
            <a:ext cx="2867200" cy="512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000"/>
              <a:buFont typeface="Montserrat"/>
              <a:buNone/>
              <a:defRPr sz="2400">
                <a:solidFill>
                  <a:schemeClr val="accent1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000"/>
              <a:buFont typeface="Montserrat"/>
              <a:buNone/>
              <a:defRPr sz="2667">
                <a:latin typeface="Montserrat"/>
                <a:ea typeface="Montserrat"/>
                <a:cs typeface="Montserrat"/>
                <a:sym typeface="Montserrat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000"/>
              <a:buFont typeface="Montserrat"/>
              <a:buNone/>
              <a:defRPr sz="2667">
                <a:latin typeface="Montserrat"/>
                <a:ea typeface="Montserrat"/>
                <a:cs typeface="Montserrat"/>
                <a:sym typeface="Montserrat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000"/>
              <a:buFont typeface="Montserrat"/>
              <a:buNone/>
              <a:defRPr sz="2667">
                <a:latin typeface="Montserrat"/>
                <a:ea typeface="Montserrat"/>
                <a:cs typeface="Montserrat"/>
                <a:sym typeface="Montserrat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000"/>
              <a:buFont typeface="Montserrat"/>
              <a:buNone/>
              <a:defRPr sz="2667">
                <a:latin typeface="Montserrat"/>
                <a:ea typeface="Montserrat"/>
                <a:cs typeface="Montserrat"/>
                <a:sym typeface="Montserrat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000"/>
              <a:buFont typeface="Montserrat"/>
              <a:buNone/>
              <a:defRPr sz="2667">
                <a:latin typeface="Montserrat"/>
                <a:ea typeface="Montserrat"/>
                <a:cs typeface="Montserrat"/>
                <a:sym typeface="Montserrat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000"/>
              <a:buFont typeface="Montserrat"/>
              <a:buNone/>
              <a:defRPr sz="2667">
                <a:latin typeface="Montserrat"/>
                <a:ea typeface="Montserrat"/>
                <a:cs typeface="Montserrat"/>
                <a:sym typeface="Montserrat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000"/>
              <a:buFont typeface="Montserrat"/>
              <a:buNone/>
              <a:defRPr sz="2667">
                <a:latin typeface="Montserrat"/>
                <a:ea typeface="Montserrat"/>
                <a:cs typeface="Montserrat"/>
                <a:sym typeface="Montserrat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000"/>
              <a:buFont typeface="Montserrat"/>
              <a:buNone/>
              <a:defRPr sz="2667"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endParaRPr/>
          </a:p>
        </p:txBody>
      </p:sp>
      <p:sp>
        <p:nvSpPr>
          <p:cNvPr id="64" name="Google Shape;64;p14"/>
          <p:cNvSpPr txBox="1">
            <a:spLocks noGrp="1"/>
          </p:cNvSpPr>
          <p:nvPr>
            <p:ph type="title" idx="3" hasCustomPrompt="1"/>
          </p:nvPr>
        </p:nvSpPr>
        <p:spPr>
          <a:xfrm>
            <a:off x="957067" y="2028033"/>
            <a:ext cx="1991200" cy="12556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000"/>
              <a:buNone/>
              <a:defRPr sz="9333">
                <a:solidFill>
                  <a:schemeClr val="dk2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8000"/>
              <a:buFont typeface="Fira Sans Extra Condensed Medium"/>
              <a:buNone/>
              <a:defRPr sz="10666"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8000"/>
              <a:buFont typeface="Fira Sans Extra Condensed Medium"/>
              <a:buNone/>
              <a:defRPr sz="10666"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8000"/>
              <a:buFont typeface="Fira Sans Extra Condensed Medium"/>
              <a:buNone/>
              <a:defRPr sz="10666"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8000"/>
              <a:buFont typeface="Fira Sans Extra Condensed Medium"/>
              <a:buNone/>
              <a:defRPr sz="10666"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8000"/>
              <a:buFont typeface="Fira Sans Extra Condensed Medium"/>
              <a:buNone/>
              <a:defRPr sz="10666"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8000"/>
              <a:buFont typeface="Fira Sans Extra Condensed Medium"/>
              <a:buNone/>
              <a:defRPr sz="10666"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8000"/>
              <a:buFont typeface="Fira Sans Extra Condensed Medium"/>
              <a:buNone/>
              <a:defRPr sz="10666"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8000"/>
              <a:buFont typeface="Fira Sans Extra Condensed Medium"/>
              <a:buNone/>
              <a:defRPr sz="10666"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9pPr>
          </a:lstStyle>
          <a:p>
            <a:r>
              <a:t>xx%</a:t>
            </a:r>
          </a:p>
        </p:txBody>
      </p:sp>
      <p:sp>
        <p:nvSpPr>
          <p:cNvPr id="65" name="Google Shape;65;p14"/>
          <p:cNvSpPr txBox="1">
            <a:spLocks noGrp="1"/>
          </p:cNvSpPr>
          <p:nvPr>
            <p:ph type="subTitle" idx="1"/>
          </p:nvPr>
        </p:nvSpPr>
        <p:spPr>
          <a:xfrm>
            <a:off x="3080467" y="2478500"/>
            <a:ext cx="2867200" cy="102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800"/>
              <a:buFont typeface="Montserrat"/>
              <a:buNone/>
              <a:defRPr sz="1867">
                <a:solidFill>
                  <a:schemeClr val="accent2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2pPr>
            <a:lvl3pPr lvl="2" rtl="0">
              <a:spcBef>
                <a:spcPts val="2133"/>
              </a:spcBef>
              <a:spcAft>
                <a:spcPts val="0"/>
              </a:spcAft>
              <a:buSzPts val="14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3pPr>
            <a:lvl4pPr lvl="3" rtl="0">
              <a:spcBef>
                <a:spcPts val="2133"/>
              </a:spcBef>
              <a:spcAft>
                <a:spcPts val="0"/>
              </a:spcAft>
              <a:buSzPts val="14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4pPr>
            <a:lvl5pPr lvl="4" rtl="0">
              <a:spcBef>
                <a:spcPts val="2133"/>
              </a:spcBef>
              <a:spcAft>
                <a:spcPts val="0"/>
              </a:spcAft>
              <a:buSzPts val="14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5pPr>
            <a:lvl6pPr lvl="5" rtl="0">
              <a:spcBef>
                <a:spcPts val="2133"/>
              </a:spcBef>
              <a:spcAft>
                <a:spcPts val="0"/>
              </a:spcAft>
              <a:buSzPts val="14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6pPr>
            <a:lvl7pPr lvl="6" rtl="0">
              <a:spcBef>
                <a:spcPts val="2133"/>
              </a:spcBef>
              <a:spcAft>
                <a:spcPts val="0"/>
              </a:spcAft>
              <a:buSzPts val="14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7pPr>
            <a:lvl8pPr lvl="7" rtl="0">
              <a:spcBef>
                <a:spcPts val="2133"/>
              </a:spcBef>
              <a:spcAft>
                <a:spcPts val="0"/>
              </a:spcAft>
              <a:buSzPts val="14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8pPr>
            <a:lvl9pPr lvl="8" rtl="0">
              <a:spcBef>
                <a:spcPts val="2133"/>
              </a:spcBef>
              <a:spcAft>
                <a:spcPts val="2133"/>
              </a:spcAft>
              <a:buSzPts val="14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endParaRPr/>
          </a:p>
        </p:txBody>
      </p:sp>
      <p:sp>
        <p:nvSpPr>
          <p:cNvPr id="66" name="Google Shape;66;p14"/>
          <p:cNvSpPr txBox="1">
            <a:spLocks noGrp="1"/>
          </p:cNvSpPr>
          <p:nvPr>
            <p:ph type="ctrTitle" idx="4"/>
          </p:nvPr>
        </p:nvSpPr>
        <p:spPr>
          <a:xfrm>
            <a:off x="8310733" y="1929084"/>
            <a:ext cx="2867200" cy="512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000"/>
              <a:buFont typeface="Montserrat"/>
              <a:buNone/>
              <a:defRPr sz="2400">
                <a:solidFill>
                  <a:schemeClr val="accent1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000"/>
              <a:buFont typeface="Montserrat"/>
              <a:buNone/>
              <a:defRPr sz="2667">
                <a:latin typeface="Montserrat"/>
                <a:ea typeface="Montserrat"/>
                <a:cs typeface="Montserrat"/>
                <a:sym typeface="Montserrat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000"/>
              <a:buFont typeface="Montserrat"/>
              <a:buNone/>
              <a:defRPr sz="2667">
                <a:latin typeface="Montserrat"/>
                <a:ea typeface="Montserrat"/>
                <a:cs typeface="Montserrat"/>
                <a:sym typeface="Montserrat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000"/>
              <a:buFont typeface="Montserrat"/>
              <a:buNone/>
              <a:defRPr sz="2667">
                <a:latin typeface="Montserrat"/>
                <a:ea typeface="Montserrat"/>
                <a:cs typeface="Montserrat"/>
                <a:sym typeface="Montserrat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000"/>
              <a:buFont typeface="Montserrat"/>
              <a:buNone/>
              <a:defRPr sz="2667">
                <a:latin typeface="Montserrat"/>
                <a:ea typeface="Montserrat"/>
                <a:cs typeface="Montserrat"/>
                <a:sym typeface="Montserrat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000"/>
              <a:buFont typeface="Montserrat"/>
              <a:buNone/>
              <a:defRPr sz="2667">
                <a:latin typeface="Montserrat"/>
                <a:ea typeface="Montserrat"/>
                <a:cs typeface="Montserrat"/>
                <a:sym typeface="Montserrat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000"/>
              <a:buFont typeface="Montserrat"/>
              <a:buNone/>
              <a:defRPr sz="2667">
                <a:latin typeface="Montserrat"/>
                <a:ea typeface="Montserrat"/>
                <a:cs typeface="Montserrat"/>
                <a:sym typeface="Montserrat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000"/>
              <a:buFont typeface="Montserrat"/>
              <a:buNone/>
              <a:defRPr sz="2667">
                <a:latin typeface="Montserrat"/>
                <a:ea typeface="Montserrat"/>
                <a:cs typeface="Montserrat"/>
                <a:sym typeface="Montserrat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000"/>
              <a:buFont typeface="Montserrat"/>
              <a:buNone/>
              <a:defRPr sz="2667"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endParaRPr/>
          </a:p>
        </p:txBody>
      </p:sp>
      <p:sp>
        <p:nvSpPr>
          <p:cNvPr id="67" name="Google Shape;67;p14"/>
          <p:cNvSpPr txBox="1">
            <a:spLocks noGrp="1"/>
          </p:cNvSpPr>
          <p:nvPr>
            <p:ph type="title" idx="5" hasCustomPrompt="1"/>
          </p:nvPr>
        </p:nvSpPr>
        <p:spPr>
          <a:xfrm>
            <a:off x="6248533" y="2028033"/>
            <a:ext cx="1991200" cy="12556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000"/>
              <a:buNone/>
              <a:defRPr sz="9333">
                <a:solidFill>
                  <a:schemeClr val="dk2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8000"/>
              <a:buFont typeface="Fira Sans Extra Condensed Medium"/>
              <a:buNone/>
              <a:defRPr sz="10666"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8000"/>
              <a:buFont typeface="Fira Sans Extra Condensed Medium"/>
              <a:buNone/>
              <a:defRPr sz="10666"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8000"/>
              <a:buFont typeface="Fira Sans Extra Condensed Medium"/>
              <a:buNone/>
              <a:defRPr sz="10666"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8000"/>
              <a:buFont typeface="Fira Sans Extra Condensed Medium"/>
              <a:buNone/>
              <a:defRPr sz="10666"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8000"/>
              <a:buFont typeface="Fira Sans Extra Condensed Medium"/>
              <a:buNone/>
              <a:defRPr sz="10666"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8000"/>
              <a:buFont typeface="Fira Sans Extra Condensed Medium"/>
              <a:buNone/>
              <a:defRPr sz="10666"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8000"/>
              <a:buFont typeface="Fira Sans Extra Condensed Medium"/>
              <a:buNone/>
              <a:defRPr sz="10666"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8000"/>
              <a:buFont typeface="Fira Sans Extra Condensed Medium"/>
              <a:buNone/>
              <a:defRPr sz="10666"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9pPr>
          </a:lstStyle>
          <a:p>
            <a:r>
              <a:t>xx%</a:t>
            </a:r>
          </a:p>
        </p:txBody>
      </p:sp>
      <p:sp>
        <p:nvSpPr>
          <p:cNvPr id="68" name="Google Shape;68;p14"/>
          <p:cNvSpPr txBox="1">
            <a:spLocks noGrp="1"/>
          </p:cNvSpPr>
          <p:nvPr>
            <p:ph type="subTitle" idx="6"/>
          </p:nvPr>
        </p:nvSpPr>
        <p:spPr>
          <a:xfrm>
            <a:off x="8367733" y="2478504"/>
            <a:ext cx="2867200" cy="102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800"/>
              <a:buFont typeface="Montserrat"/>
              <a:buNone/>
              <a:defRPr sz="1867">
                <a:solidFill>
                  <a:schemeClr val="accent2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2pPr>
            <a:lvl3pPr lvl="2" rtl="0">
              <a:spcBef>
                <a:spcPts val="2133"/>
              </a:spcBef>
              <a:spcAft>
                <a:spcPts val="0"/>
              </a:spcAft>
              <a:buSzPts val="14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3pPr>
            <a:lvl4pPr lvl="3" rtl="0">
              <a:spcBef>
                <a:spcPts val="2133"/>
              </a:spcBef>
              <a:spcAft>
                <a:spcPts val="0"/>
              </a:spcAft>
              <a:buSzPts val="14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4pPr>
            <a:lvl5pPr lvl="4" rtl="0">
              <a:spcBef>
                <a:spcPts val="2133"/>
              </a:spcBef>
              <a:spcAft>
                <a:spcPts val="0"/>
              </a:spcAft>
              <a:buSzPts val="14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5pPr>
            <a:lvl6pPr lvl="5" rtl="0">
              <a:spcBef>
                <a:spcPts val="2133"/>
              </a:spcBef>
              <a:spcAft>
                <a:spcPts val="0"/>
              </a:spcAft>
              <a:buSzPts val="14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6pPr>
            <a:lvl7pPr lvl="6" rtl="0">
              <a:spcBef>
                <a:spcPts val="2133"/>
              </a:spcBef>
              <a:spcAft>
                <a:spcPts val="0"/>
              </a:spcAft>
              <a:buSzPts val="14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7pPr>
            <a:lvl8pPr lvl="7" rtl="0">
              <a:spcBef>
                <a:spcPts val="2133"/>
              </a:spcBef>
              <a:spcAft>
                <a:spcPts val="0"/>
              </a:spcAft>
              <a:buSzPts val="14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8pPr>
            <a:lvl9pPr lvl="8" rtl="0">
              <a:spcBef>
                <a:spcPts val="2133"/>
              </a:spcBef>
              <a:spcAft>
                <a:spcPts val="2133"/>
              </a:spcAft>
              <a:buSzPts val="14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endParaRPr/>
          </a:p>
        </p:txBody>
      </p:sp>
      <p:sp>
        <p:nvSpPr>
          <p:cNvPr id="69" name="Google Shape;69;p14"/>
          <p:cNvSpPr txBox="1">
            <a:spLocks noGrp="1"/>
          </p:cNvSpPr>
          <p:nvPr>
            <p:ph type="ctrTitle" idx="7"/>
          </p:nvPr>
        </p:nvSpPr>
        <p:spPr>
          <a:xfrm>
            <a:off x="3080467" y="3825036"/>
            <a:ext cx="2867200" cy="512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000"/>
              <a:buFont typeface="Montserrat"/>
              <a:buNone/>
              <a:defRPr sz="2400">
                <a:solidFill>
                  <a:schemeClr val="accent1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000"/>
              <a:buFont typeface="Montserrat"/>
              <a:buNone/>
              <a:defRPr sz="2667">
                <a:latin typeface="Montserrat"/>
                <a:ea typeface="Montserrat"/>
                <a:cs typeface="Montserrat"/>
                <a:sym typeface="Montserrat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000"/>
              <a:buFont typeface="Montserrat"/>
              <a:buNone/>
              <a:defRPr sz="2667">
                <a:latin typeface="Montserrat"/>
                <a:ea typeface="Montserrat"/>
                <a:cs typeface="Montserrat"/>
                <a:sym typeface="Montserrat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000"/>
              <a:buFont typeface="Montserrat"/>
              <a:buNone/>
              <a:defRPr sz="2667">
                <a:latin typeface="Montserrat"/>
                <a:ea typeface="Montserrat"/>
                <a:cs typeface="Montserrat"/>
                <a:sym typeface="Montserrat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000"/>
              <a:buFont typeface="Montserrat"/>
              <a:buNone/>
              <a:defRPr sz="2667">
                <a:latin typeface="Montserrat"/>
                <a:ea typeface="Montserrat"/>
                <a:cs typeface="Montserrat"/>
                <a:sym typeface="Montserrat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000"/>
              <a:buFont typeface="Montserrat"/>
              <a:buNone/>
              <a:defRPr sz="2667">
                <a:latin typeface="Montserrat"/>
                <a:ea typeface="Montserrat"/>
                <a:cs typeface="Montserrat"/>
                <a:sym typeface="Montserrat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000"/>
              <a:buFont typeface="Montserrat"/>
              <a:buNone/>
              <a:defRPr sz="2667">
                <a:latin typeface="Montserrat"/>
                <a:ea typeface="Montserrat"/>
                <a:cs typeface="Montserrat"/>
                <a:sym typeface="Montserrat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000"/>
              <a:buFont typeface="Montserrat"/>
              <a:buNone/>
              <a:defRPr sz="2667">
                <a:latin typeface="Montserrat"/>
                <a:ea typeface="Montserrat"/>
                <a:cs typeface="Montserrat"/>
                <a:sym typeface="Montserrat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000"/>
              <a:buFont typeface="Montserrat"/>
              <a:buNone/>
              <a:defRPr sz="2667"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endParaRPr/>
          </a:p>
        </p:txBody>
      </p:sp>
      <p:sp>
        <p:nvSpPr>
          <p:cNvPr id="70" name="Google Shape;70;p14"/>
          <p:cNvSpPr txBox="1">
            <a:spLocks noGrp="1"/>
          </p:cNvSpPr>
          <p:nvPr>
            <p:ph type="title" idx="8" hasCustomPrompt="1"/>
          </p:nvPr>
        </p:nvSpPr>
        <p:spPr>
          <a:xfrm>
            <a:off x="957067" y="3947267"/>
            <a:ext cx="1991200" cy="12556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000"/>
              <a:buNone/>
              <a:defRPr sz="9333">
                <a:solidFill>
                  <a:schemeClr val="dk2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8000"/>
              <a:buFont typeface="Fira Sans Extra Condensed Medium"/>
              <a:buNone/>
              <a:defRPr sz="10666"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8000"/>
              <a:buFont typeface="Fira Sans Extra Condensed Medium"/>
              <a:buNone/>
              <a:defRPr sz="10666"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8000"/>
              <a:buFont typeface="Fira Sans Extra Condensed Medium"/>
              <a:buNone/>
              <a:defRPr sz="10666"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8000"/>
              <a:buFont typeface="Fira Sans Extra Condensed Medium"/>
              <a:buNone/>
              <a:defRPr sz="10666"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8000"/>
              <a:buFont typeface="Fira Sans Extra Condensed Medium"/>
              <a:buNone/>
              <a:defRPr sz="10666"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8000"/>
              <a:buFont typeface="Fira Sans Extra Condensed Medium"/>
              <a:buNone/>
              <a:defRPr sz="10666"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8000"/>
              <a:buFont typeface="Fira Sans Extra Condensed Medium"/>
              <a:buNone/>
              <a:defRPr sz="10666"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8000"/>
              <a:buFont typeface="Fira Sans Extra Condensed Medium"/>
              <a:buNone/>
              <a:defRPr sz="10666"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9pPr>
          </a:lstStyle>
          <a:p>
            <a:r>
              <a:t>xx%</a:t>
            </a:r>
          </a:p>
        </p:txBody>
      </p:sp>
      <p:sp>
        <p:nvSpPr>
          <p:cNvPr id="71" name="Google Shape;71;p14"/>
          <p:cNvSpPr txBox="1">
            <a:spLocks noGrp="1"/>
          </p:cNvSpPr>
          <p:nvPr>
            <p:ph type="subTitle" idx="9"/>
          </p:nvPr>
        </p:nvSpPr>
        <p:spPr>
          <a:xfrm>
            <a:off x="3080467" y="4397767"/>
            <a:ext cx="2867200" cy="102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800"/>
              <a:buFont typeface="Montserrat"/>
              <a:buNone/>
              <a:defRPr sz="1867">
                <a:solidFill>
                  <a:schemeClr val="accent2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2pPr>
            <a:lvl3pPr lvl="2" rtl="0">
              <a:spcBef>
                <a:spcPts val="2133"/>
              </a:spcBef>
              <a:spcAft>
                <a:spcPts val="0"/>
              </a:spcAft>
              <a:buSzPts val="14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3pPr>
            <a:lvl4pPr lvl="3" rtl="0">
              <a:spcBef>
                <a:spcPts val="2133"/>
              </a:spcBef>
              <a:spcAft>
                <a:spcPts val="0"/>
              </a:spcAft>
              <a:buSzPts val="14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4pPr>
            <a:lvl5pPr lvl="4" rtl="0">
              <a:spcBef>
                <a:spcPts val="2133"/>
              </a:spcBef>
              <a:spcAft>
                <a:spcPts val="0"/>
              </a:spcAft>
              <a:buSzPts val="14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5pPr>
            <a:lvl6pPr lvl="5" rtl="0">
              <a:spcBef>
                <a:spcPts val="2133"/>
              </a:spcBef>
              <a:spcAft>
                <a:spcPts val="0"/>
              </a:spcAft>
              <a:buSzPts val="14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6pPr>
            <a:lvl7pPr lvl="6" rtl="0">
              <a:spcBef>
                <a:spcPts val="2133"/>
              </a:spcBef>
              <a:spcAft>
                <a:spcPts val="0"/>
              </a:spcAft>
              <a:buSzPts val="14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7pPr>
            <a:lvl8pPr lvl="7" rtl="0">
              <a:spcBef>
                <a:spcPts val="2133"/>
              </a:spcBef>
              <a:spcAft>
                <a:spcPts val="0"/>
              </a:spcAft>
              <a:buSzPts val="14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8pPr>
            <a:lvl9pPr lvl="8" rtl="0">
              <a:spcBef>
                <a:spcPts val="2133"/>
              </a:spcBef>
              <a:spcAft>
                <a:spcPts val="2133"/>
              </a:spcAft>
              <a:buSzPts val="14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endParaRPr/>
          </a:p>
        </p:txBody>
      </p:sp>
      <p:sp>
        <p:nvSpPr>
          <p:cNvPr id="72" name="Google Shape;72;p14"/>
          <p:cNvSpPr txBox="1">
            <a:spLocks noGrp="1"/>
          </p:cNvSpPr>
          <p:nvPr>
            <p:ph type="ctrTitle" idx="13"/>
          </p:nvPr>
        </p:nvSpPr>
        <p:spPr>
          <a:xfrm>
            <a:off x="8367533" y="3825033"/>
            <a:ext cx="2867200" cy="512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000"/>
              <a:buFont typeface="Montserrat"/>
              <a:buNone/>
              <a:defRPr sz="2400">
                <a:solidFill>
                  <a:schemeClr val="accent1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000"/>
              <a:buFont typeface="Montserrat"/>
              <a:buNone/>
              <a:defRPr sz="2667">
                <a:latin typeface="Montserrat"/>
                <a:ea typeface="Montserrat"/>
                <a:cs typeface="Montserrat"/>
                <a:sym typeface="Montserrat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000"/>
              <a:buFont typeface="Montserrat"/>
              <a:buNone/>
              <a:defRPr sz="2667">
                <a:latin typeface="Montserrat"/>
                <a:ea typeface="Montserrat"/>
                <a:cs typeface="Montserrat"/>
                <a:sym typeface="Montserrat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000"/>
              <a:buFont typeface="Montserrat"/>
              <a:buNone/>
              <a:defRPr sz="2667">
                <a:latin typeface="Montserrat"/>
                <a:ea typeface="Montserrat"/>
                <a:cs typeface="Montserrat"/>
                <a:sym typeface="Montserrat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000"/>
              <a:buFont typeface="Montserrat"/>
              <a:buNone/>
              <a:defRPr sz="2667">
                <a:latin typeface="Montserrat"/>
                <a:ea typeface="Montserrat"/>
                <a:cs typeface="Montserrat"/>
                <a:sym typeface="Montserrat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000"/>
              <a:buFont typeface="Montserrat"/>
              <a:buNone/>
              <a:defRPr sz="2667">
                <a:latin typeface="Montserrat"/>
                <a:ea typeface="Montserrat"/>
                <a:cs typeface="Montserrat"/>
                <a:sym typeface="Montserrat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000"/>
              <a:buFont typeface="Montserrat"/>
              <a:buNone/>
              <a:defRPr sz="2667">
                <a:latin typeface="Montserrat"/>
                <a:ea typeface="Montserrat"/>
                <a:cs typeface="Montserrat"/>
                <a:sym typeface="Montserrat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000"/>
              <a:buFont typeface="Montserrat"/>
              <a:buNone/>
              <a:defRPr sz="2667">
                <a:latin typeface="Montserrat"/>
                <a:ea typeface="Montserrat"/>
                <a:cs typeface="Montserrat"/>
                <a:sym typeface="Montserrat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000"/>
              <a:buFont typeface="Montserrat"/>
              <a:buNone/>
              <a:defRPr sz="2667"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endParaRPr/>
          </a:p>
        </p:txBody>
      </p:sp>
      <p:sp>
        <p:nvSpPr>
          <p:cNvPr id="73" name="Google Shape;73;p14"/>
          <p:cNvSpPr txBox="1">
            <a:spLocks noGrp="1"/>
          </p:cNvSpPr>
          <p:nvPr>
            <p:ph type="title" idx="14" hasCustomPrompt="1"/>
          </p:nvPr>
        </p:nvSpPr>
        <p:spPr>
          <a:xfrm>
            <a:off x="6248533" y="3947267"/>
            <a:ext cx="1991200" cy="12556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000"/>
              <a:buNone/>
              <a:defRPr sz="9333">
                <a:solidFill>
                  <a:schemeClr val="dk2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8000"/>
              <a:buFont typeface="Fira Sans Extra Condensed Medium"/>
              <a:buNone/>
              <a:defRPr sz="10666"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8000"/>
              <a:buFont typeface="Fira Sans Extra Condensed Medium"/>
              <a:buNone/>
              <a:defRPr sz="10666"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8000"/>
              <a:buFont typeface="Fira Sans Extra Condensed Medium"/>
              <a:buNone/>
              <a:defRPr sz="10666"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8000"/>
              <a:buFont typeface="Fira Sans Extra Condensed Medium"/>
              <a:buNone/>
              <a:defRPr sz="10666"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8000"/>
              <a:buFont typeface="Fira Sans Extra Condensed Medium"/>
              <a:buNone/>
              <a:defRPr sz="10666"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8000"/>
              <a:buFont typeface="Fira Sans Extra Condensed Medium"/>
              <a:buNone/>
              <a:defRPr sz="10666"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8000"/>
              <a:buFont typeface="Fira Sans Extra Condensed Medium"/>
              <a:buNone/>
              <a:defRPr sz="10666"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8000"/>
              <a:buFont typeface="Fira Sans Extra Condensed Medium"/>
              <a:buNone/>
              <a:defRPr sz="10666"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9pPr>
          </a:lstStyle>
          <a:p>
            <a:r>
              <a:t>xx%</a:t>
            </a:r>
          </a:p>
        </p:txBody>
      </p:sp>
      <p:sp>
        <p:nvSpPr>
          <p:cNvPr id="74" name="Google Shape;74;p14"/>
          <p:cNvSpPr txBox="1">
            <a:spLocks noGrp="1"/>
          </p:cNvSpPr>
          <p:nvPr>
            <p:ph type="subTitle" idx="15"/>
          </p:nvPr>
        </p:nvSpPr>
        <p:spPr>
          <a:xfrm>
            <a:off x="8367733" y="4397767"/>
            <a:ext cx="2867200" cy="102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800"/>
              <a:buFont typeface="Montserrat"/>
              <a:buNone/>
              <a:defRPr sz="1867">
                <a:solidFill>
                  <a:schemeClr val="accent2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2pPr>
            <a:lvl3pPr lvl="2" rtl="0">
              <a:spcBef>
                <a:spcPts val="2133"/>
              </a:spcBef>
              <a:spcAft>
                <a:spcPts val="0"/>
              </a:spcAft>
              <a:buSzPts val="14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3pPr>
            <a:lvl4pPr lvl="3" rtl="0">
              <a:spcBef>
                <a:spcPts val="2133"/>
              </a:spcBef>
              <a:spcAft>
                <a:spcPts val="0"/>
              </a:spcAft>
              <a:buSzPts val="14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4pPr>
            <a:lvl5pPr lvl="4" rtl="0">
              <a:spcBef>
                <a:spcPts val="2133"/>
              </a:spcBef>
              <a:spcAft>
                <a:spcPts val="0"/>
              </a:spcAft>
              <a:buSzPts val="14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5pPr>
            <a:lvl6pPr lvl="5" rtl="0">
              <a:spcBef>
                <a:spcPts val="2133"/>
              </a:spcBef>
              <a:spcAft>
                <a:spcPts val="0"/>
              </a:spcAft>
              <a:buSzPts val="14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6pPr>
            <a:lvl7pPr lvl="6" rtl="0">
              <a:spcBef>
                <a:spcPts val="2133"/>
              </a:spcBef>
              <a:spcAft>
                <a:spcPts val="0"/>
              </a:spcAft>
              <a:buSzPts val="14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7pPr>
            <a:lvl8pPr lvl="7" rtl="0">
              <a:spcBef>
                <a:spcPts val="2133"/>
              </a:spcBef>
              <a:spcAft>
                <a:spcPts val="0"/>
              </a:spcAft>
              <a:buSzPts val="14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8pPr>
            <a:lvl9pPr lvl="8" rtl="0">
              <a:spcBef>
                <a:spcPts val="2133"/>
              </a:spcBef>
              <a:spcAft>
                <a:spcPts val="2133"/>
              </a:spcAft>
              <a:buSzPts val="14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endParaRPr/>
          </a:p>
        </p:txBody>
      </p:sp>
      <p:sp>
        <p:nvSpPr>
          <p:cNvPr id="75" name="Google Shape;75;p14"/>
          <p:cNvSpPr/>
          <p:nvPr/>
        </p:nvSpPr>
        <p:spPr>
          <a:xfrm>
            <a:off x="67" y="6445700"/>
            <a:ext cx="6096000" cy="4124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867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76" name="Google Shape;76;p14"/>
          <p:cNvSpPr/>
          <p:nvPr/>
        </p:nvSpPr>
        <p:spPr>
          <a:xfrm>
            <a:off x="6096000" y="6445700"/>
            <a:ext cx="6096000" cy="4124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867" kern="0">
              <a:solidFill>
                <a:srgbClr val="000000"/>
              </a:solidFill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498058125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 1">
  <p:cSld name="Title and two columns 1"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5"/>
          <p:cNvSpPr txBox="1">
            <a:spLocks noGrp="1"/>
          </p:cNvSpPr>
          <p:nvPr>
            <p:ph type="title"/>
          </p:nvPr>
        </p:nvSpPr>
        <p:spPr>
          <a:xfrm>
            <a:off x="957067" y="510900"/>
            <a:ext cx="102776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800"/>
              <a:buFont typeface="Montserrat"/>
              <a:buNone/>
              <a:defRPr>
                <a:solidFill>
                  <a:schemeClr val="accent1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endParaRPr/>
          </a:p>
        </p:txBody>
      </p:sp>
      <p:sp>
        <p:nvSpPr>
          <p:cNvPr id="79" name="Google Shape;79;p15"/>
          <p:cNvSpPr txBox="1">
            <a:spLocks noGrp="1"/>
          </p:cNvSpPr>
          <p:nvPr>
            <p:ph type="subTitle" idx="1"/>
          </p:nvPr>
        </p:nvSpPr>
        <p:spPr>
          <a:xfrm>
            <a:off x="1938967" y="4521733"/>
            <a:ext cx="3015600" cy="54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1pPr>
            <a:lvl2pPr lvl="1" algn="ctr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2pPr>
            <a:lvl3pPr lvl="2" algn="ctr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3pPr>
            <a:lvl4pPr lvl="3" algn="ctr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4pPr>
            <a:lvl5pPr lvl="4" algn="ctr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5pPr>
            <a:lvl6pPr lvl="5" algn="ctr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6pPr>
            <a:lvl7pPr lvl="6" algn="ctr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7pPr>
            <a:lvl8pPr lvl="7" algn="ctr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8pPr>
            <a:lvl9pPr lvl="8" algn="ctr" rtl="0">
              <a:spcBef>
                <a:spcPts val="2133"/>
              </a:spcBef>
              <a:spcAft>
                <a:spcPts val="2133"/>
              </a:spcAft>
              <a:buNone/>
              <a:defRPr b="1">
                <a:solidFill>
                  <a:schemeClr val="accent1"/>
                </a:solidFill>
              </a:defRPr>
            </a:lvl9pPr>
          </a:lstStyle>
          <a:p>
            <a:endParaRPr/>
          </a:p>
        </p:txBody>
      </p:sp>
      <p:sp>
        <p:nvSpPr>
          <p:cNvPr id="80" name="Google Shape;80;p15"/>
          <p:cNvSpPr txBox="1">
            <a:spLocks noGrp="1"/>
          </p:cNvSpPr>
          <p:nvPr>
            <p:ph type="subTitle" idx="2"/>
          </p:nvPr>
        </p:nvSpPr>
        <p:spPr>
          <a:xfrm>
            <a:off x="1938967" y="5022333"/>
            <a:ext cx="3015600" cy="96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81" name="Google Shape;81;p15"/>
          <p:cNvSpPr txBox="1">
            <a:spLocks noGrp="1"/>
          </p:cNvSpPr>
          <p:nvPr>
            <p:ph type="subTitle" idx="3"/>
          </p:nvPr>
        </p:nvSpPr>
        <p:spPr>
          <a:xfrm>
            <a:off x="7237167" y="4521733"/>
            <a:ext cx="3015600" cy="54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1pPr>
            <a:lvl2pPr lvl="1" algn="ctr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2pPr>
            <a:lvl3pPr lvl="2" algn="ctr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3pPr>
            <a:lvl4pPr lvl="3" algn="ctr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4pPr>
            <a:lvl5pPr lvl="4" algn="ctr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5pPr>
            <a:lvl6pPr lvl="5" algn="ctr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6pPr>
            <a:lvl7pPr lvl="6" algn="ctr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7pPr>
            <a:lvl8pPr lvl="7" algn="ctr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8pPr>
            <a:lvl9pPr lvl="8" algn="ctr" rtl="0">
              <a:spcBef>
                <a:spcPts val="2133"/>
              </a:spcBef>
              <a:spcAft>
                <a:spcPts val="2133"/>
              </a:spcAft>
              <a:buNone/>
              <a:defRPr b="1">
                <a:solidFill>
                  <a:schemeClr val="accent1"/>
                </a:solidFill>
              </a:defRPr>
            </a:lvl9pPr>
          </a:lstStyle>
          <a:p>
            <a:endParaRPr/>
          </a:p>
        </p:txBody>
      </p:sp>
      <p:sp>
        <p:nvSpPr>
          <p:cNvPr id="82" name="Google Shape;82;p15"/>
          <p:cNvSpPr txBox="1">
            <a:spLocks noGrp="1"/>
          </p:cNvSpPr>
          <p:nvPr>
            <p:ph type="subTitle" idx="4"/>
          </p:nvPr>
        </p:nvSpPr>
        <p:spPr>
          <a:xfrm>
            <a:off x="7237167" y="5022333"/>
            <a:ext cx="3015600" cy="96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83" name="Google Shape;83;p15"/>
          <p:cNvSpPr/>
          <p:nvPr/>
        </p:nvSpPr>
        <p:spPr>
          <a:xfrm rot="5400000">
            <a:off x="-2841800" y="2733333"/>
            <a:ext cx="6096000" cy="4124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867" kern="0">
              <a:solidFill>
                <a:srgbClr val="000000"/>
              </a:solidFill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07122805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 2">
  <p:cSld name="Title and two columns 2"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6"/>
          <p:cNvSpPr txBox="1">
            <a:spLocks noGrp="1"/>
          </p:cNvSpPr>
          <p:nvPr>
            <p:ph type="title"/>
          </p:nvPr>
        </p:nvSpPr>
        <p:spPr>
          <a:xfrm>
            <a:off x="957067" y="510900"/>
            <a:ext cx="102776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Font typeface="Montserrat"/>
              <a:buNone/>
              <a:defRPr>
                <a:solidFill>
                  <a:schemeClr val="accent1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endParaRPr/>
          </a:p>
        </p:txBody>
      </p:sp>
      <p:sp>
        <p:nvSpPr>
          <p:cNvPr id="86" name="Google Shape;86;p16"/>
          <p:cNvSpPr txBox="1">
            <a:spLocks noGrp="1"/>
          </p:cNvSpPr>
          <p:nvPr>
            <p:ph type="subTitle" idx="1"/>
          </p:nvPr>
        </p:nvSpPr>
        <p:spPr>
          <a:xfrm>
            <a:off x="1465067" y="5033600"/>
            <a:ext cx="3750800" cy="54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1pPr>
            <a:lvl2pPr lvl="1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2pPr>
            <a:lvl3pPr lvl="2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3pPr>
            <a:lvl4pPr lvl="3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4pPr>
            <a:lvl5pPr lvl="4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5pPr>
            <a:lvl6pPr lvl="5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6pPr>
            <a:lvl7pPr lvl="6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7pPr>
            <a:lvl8pPr lvl="7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8pPr>
            <a:lvl9pPr lvl="8" rtl="0">
              <a:spcBef>
                <a:spcPts val="2133"/>
              </a:spcBef>
              <a:spcAft>
                <a:spcPts val="2133"/>
              </a:spcAft>
              <a:buNone/>
              <a:defRPr b="1">
                <a:solidFill>
                  <a:schemeClr val="accent1"/>
                </a:solidFill>
              </a:defRPr>
            </a:lvl9pPr>
          </a:lstStyle>
          <a:p>
            <a:endParaRPr/>
          </a:p>
        </p:txBody>
      </p:sp>
      <p:sp>
        <p:nvSpPr>
          <p:cNvPr id="87" name="Google Shape;87;p16"/>
          <p:cNvSpPr txBox="1">
            <a:spLocks noGrp="1"/>
          </p:cNvSpPr>
          <p:nvPr>
            <p:ph type="subTitle" idx="2"/>
          </p:nvPr>
        </p:nvSpPr>
        <p:spPr>
          <a:xfrm>
            <a:off x="1465067" y="4068400"/>
            <a:ext cx="3750800" cy="96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1pPr>
            <a:lvl2pPr lvl="1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2pPr>
            <a:lvl3pPr lvl="2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3pPr>
            <a:lvl4pPr lvl="3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4pPr>
            <a:lvl5pPr lvl="4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5pPr>
            <a:lvl6pPr lvl="5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6pPr>
            <a:lvl7pPr lvl="6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7pPr>
            <a:lvl8pPr lvl="7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8pPr>
            <a:lvl9pPr lvl="8" rtl="0">
              <a:lnSpc>
                <a:spcPct val="100000"/>
              </a:lnSpc>
              <a:spcBef>
                <a:spcPts val="2133"/>
              </a:spcBef>
              <a:spcAft>
                <a:spcPts val="2133"/>
              </a:spcAft>
              <a:buNone/>
              <a:defRPr sz="1867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88" name="Google Shape;88;p16"/>
          <p:cNvSpPr txBox="1">
            <a:spLocks noGrp="1"/>
          </p:cNvSpPr>
          <p:nvPr>
            <p:ph type="subTitle" idx="3"/>
          </p:nvPr>
        </p:nvSpPr>
        <p:spPr>
          <a:xfrm>
            <a:off x="1465067" y="3087400"/>
            <a:ext cx="3750800" cy="54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1pPr>
            <a:lvl2pPr lvl="1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2pPr>
            <a:lvl3pPr lvl="2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3pPr>
            <a:lvl4pPr lvl="3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4pPr>
            <a:lvl5pPr lvl="4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5pPr>
            <a:lvl6pPr lvl="5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6pPr>
            <a:lvl7pPr lvl="6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7pPr>
            <a:lvl8pPr lvl="7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8pPr>
            <a:lvl9pPr lvl="8" rtl="0">
              <a:spcBef>
                <a:spcPts val="2133"/>
              </a:spcBef>
              <a:spcAft>
                <a:spcPts val="2133"/>
              </a:spcAft>
              <a:buNone/>
              <a:defRPr b="1">
                <a:solidFill>
                  <a:schemeClr val="accent1"/>
                </a:solidFill>
              </a:defRPr>
            </a:lvl9pPr>
          </a:lstStyle>
          <a:p>
            <a:endParaRPr/>
          </a:p>
        </p:txBody>
      </p:sp>
      <p:sp>
        <p:nvSpPr>
          <p:cNvPr id="89" name="Google Shape;89;p16"/>
          <p:cNvSpPr txBox="1">
            <a:spLocks noGrp="1"/>
          </p:cNvSpPr>
          <p:nvPr>
            <p:ph type="subTitle" idx="4"/>
          </p:nvPr>
        </p:nvSpPr>
        <p:spPr>
          <a:xfrm>
            <a:off x="1465067" y="2122200"/>
            <a:ext cx="3750800" cy="96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1pPr>
            <a:lvl2pPr lvl="1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2pPr>
            <a:lvl3pPr lvl="2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3pPr>
            <a:lvl4pPr lvl="3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4pPr>
            <a:lvl5pPr lvl="4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5pPr>
            <a:lvl6pPr lvl="5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6pPr>
            <a:lvl7pPr lvl="6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7pPr>
            <a:lvl8pPr lvl="7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8pPr>
            <a:lvl9pPr lvl="8" rtl="0">
              <a:lnSpc>
                <a:spcPct val="100000"/>
              </a:lnSpc>
              <a:spcBef>
                <a:spcPts val="2133"/>
              </a:spcBef>
              <a:spcAft>
                <a:spcPts val="2133"/>
              </a:spcAft>
              <a:buNone/>
              <a:defRPr sz="1867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90" name="Google Shape;90;p16"/>
          <p:cNvSpPr/>
          <p:nvPr/>
        </p:nvSpPr>
        <p:spPr>
          <a:xfrm rot="10800000" flipH="1">
            <a:off x="7221600" y="1346800"/>
            <a:ext cx="1621600" cy="20820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867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91" name="Google Shape;91;p16"/>
          <p:cNvSpPr/>
          <p:nvPr/>
        </p:nvSpPr>
        <p:spPr>
          <a:xfrm rot="10800000" flipH="1">
            <a:off x="8843200" y="3428800"/>
            <a:ext cx="1621600" cy="34288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867" kern="0">
              <a:solidFill>
                <a:srgbClr val="000000"/>
              </a:solidFill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747782300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hree columns">
  <p:cSld name="Title and three columns"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17"/>
          <p:cNvSpPr txBox="1">
            <a:spLocks noGrp="1"/>
          </p:cNvSpPr>
          <p:nvPr>
            <p:ph type="title"/>
          </p:nvPr>
        </p:nvSpPr>
        <p:spPr>
          <a:xfrm>
            <a:off x="957067" y="510900"/>
            <a:ext cx="102776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800"/>
              <a:buFont typeface="Montserrat"/>
              <a:buNone/>
              <a:defRPr>
                <a:solidFill>
                  <a:schemeClr val="accent1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endParaRPr/>
          </a:p>
        </p:txBody>
      </p:sp>
      <p:sp>
        <p:nvSpPr>
          <p:cNvPr id="94" name="Google Shape;94;p17"/>
          <p:cNvSpPr txBox="1">
            <a:spLocks noGrp="1"/>
          </p:cNvSpPr>
          <p:nvPr>
            <p:ph type="subTitle" idx="1"/>
          </p:nvPr>
        </p:nvSpPr>
        <p:spPr>
          <a:xfrm>
            <a:off x="1050800" y="3187200"/>
            <a:ext cx="3015600" cy="54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1pPr>
            <a:lvl2pPr lvl="1" algn="ctr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2pPr>
            <a:lvl3pPr lvl="2" algn="ctr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3pPr>
            <a:lvl4pPr lvl="3" algn="ctr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4pPr>
            <a:lvl5pPr lvl="4" algn="ctr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5pPr>
            <a:lvl6pPr lvl="5" algn="ctr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6pPr>
            <a:lvl7pPr lvl="6" algn="ctr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7pPr>
            <a:lvl8pPr lvl="7" algn="ctr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8pPr>
            <a:lvl9pPr lvl="8" algn="ctr" rtl="0">
              <a:spcBef>
                <a:spcPts val="2133"/>
              </a:spcBef>
              <a:spcAft>
                <a:spcPts val="2133"/>
              </a:spcAft>
              <a:buNone/>
              <a:defRPr b="1">
                <a:solidFill>
                  <a:schemeClr val="accent1"/>
                </a:solidFill>
              </a:defRPr>
            </a:lvl9pPr>
          </a:lstStyle>
          <a:p>
            <a:endParaRPr/>
          </a:p>
        </p:txBody>
      </p:sp>
      <p:sp>
        <p:nvSpPr>
          <p:cNvPr id="95" name="Google Shape;95;p17"/>
          <p:cNvSpPr txBox="1">
            <a:spLocks noGrp="1"/>
          </p:cNvSpPr>
          <p:nvPr>
            <p:ph type="subTitle" idx="2"/>
          </p:nvPr>
        </p:nvSpPr>
        <p:spPr>
          <a:xfrm>
            <a:off x="1050800" y="3687800"/>
            <a:ext cx="3015600" cy="96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2pPr>
            <a:lvl3pPr lvl="2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3pPr>
            <a:lvl4pPr lvl="3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4pPr>
            <a:lvl5pPr lvl="4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5pPr>
            <a:lvl6pPr lvl="5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6pPr>
            <a:lvl7pPr lvl="6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7pPr>
            <a:lvl8pPr lvl="7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8pPr>
            <a:lvl9pPr lvl="8" algn="ctr" rtl="0">
              <a:lnSpc>
                <a:spcPct val="100000"/>
              </a:lnSpc>
              <a:spcBef>
                <a:spcPts val="2133"/>
              </a:spcBef>
              <a:spcAft>
                <a:spcPts val="2133"/>
              </a:spcAft>
              <a:buNone/>
              <a:defRPr sz="1867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96" name="Google Shape;96;p17"/>
          <p:cNvSpPr txBox="1">
            <a:spLocks noGrp="1"/>
          </p:cNvSpPr>
          <p:nvPr>
            <p:ph type="subTitle" idx="3"/>
          </p:nvPr>
        </p:nvSpPr>
        <p:spPr>
          <a:xfrm>
            <a:off x="4588200" y="3187200"/>
            <a:ext cx="3015600" cy="54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1pPr>
            <a:lvl2pPr lvl="1" algn="ctr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2pPr>
            <a:lvl3pPr lvl="2" algn="ctr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3pPr>
            <a:lvl4pPr lvl="3" algn="ctr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4pPr>
            <a:lvl5pPr lvl="4" algn="ctr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5pPr>
            <a:lvl6pPr lvl="5" algn="ctr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6pPr>
            <a:lvl7pPr lvl="6" algn="ctr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7pPr>
            <a:lvl8pPr lvl="7" algn="ctr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8pPr>
            <a:lvl9pPr lvl="8" algn="ctr" rtl="0">
              <a:spcBef>
                <a:spcPts val="2133"/>
              </a:spcBef>
              <a:spcAft>
                <a:spcPts val="2133"/>
              </a:spcAft>
              <a:buNone/>
              <a:defRPr b="1">
                <a:solidFill>
                  <a:schemeClr val="accent1"/>
                </a:solidFill>
              </a:defRPr>
            </a:lvl9pPr>
          </a:lstStyle>
          <a:p>
            <a:endParaRPr/>
          </a:p>
        </p:txBody>
      </p:sp>
      <p:sp>
        <p:nvSpPr>
          <p:cNvPr id="97" name="Google Shape;97;p17"/>
          <p:cNvSpPr txBox="1">
            <a:spLocks noGrp="1"/>
          </p:cNvSpPr>
          <p:nvPr>
            <p:ph type="subTitle" idx="4"/>
          </p:nvPr>
        </p:nvSpPr>
        <p:spPr>
          <a:xfrm>
            <a:off x="4588200" y="3687800"/>
            <a:ext cx="3015600" cy="96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2pPr>
            <a:lvl3pPr lvl="2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3pPr>
            <a:lvl4pPr lvl="3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4pPr>
            <a:lvl5pPr lvl="4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5pPr>
            <a:lvl6pPr lvl="5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6pPr>
            <a:lvl7pPr lvl="6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7pPr>
            <a:lvl8pPr lvl="7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8pPr>
            <a:lvl9pPr lvl="8" algn="ctr" rtl="0">
              <a:lnSpc>
                <a:spcPct val="100000"/>
              </a:lnSpc>
              <a:spcBef>
                <a:spcPts val="2133"/>
              </a:spcBef>
              <a:spcAft>
                <a:spcPts val="2133"/>
              </a:spcAft>
              <a:buNone/>
              <a:defRPr sz="1867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98" name="Google Shape;98;p17"/>
          <p:cNvSpPr txBox="1">
            <a:spLocks noGrp="1"/>
          </p:cNvSpPr>
          <p:nvPr>
            <p:ph type="subTitle" idx="5"/>
          </p:nvPr>
        </p:nvSpPr>
        <p:spPr>
          <a:xfrm>
            <a:off x="8125600" y="3187200"/>
            <a:ext cx="3015600" cy="54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1pPr>
            <a:lvl2pPr lvl="1" algn="ctr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2pPr>
            <a:lvl3pPr lvl="2" algn="ctr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3pPr>
            <a:lvl4pPr lvl="3" algn="ctr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4pPr>
            <a:lvl5pPr lvl="4" algn="ctr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5pPr>
            <a:lvl6pPr lvl="5" algn="ctr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6pPr>
            <a:lvl7pPr lvl="6" algn="ctr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7pPr>
            <a:lvl8pPr lvl="7" algn="ctr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8pPr>
            <a:lvl9pPr lvl="8" algn="ctr" rtl="0">
              <a:spcBef>
                <a:spcPts val="2133"/>
              </a:spcBef>
              <a:spcAft>
                <a:spcPts val="2133"/>
              </a:spcAft>
              <a:buNone/>
              <a:defRPr b="1">
                <a:solidFill>
                  <a:schemeClr val="accent1"/>
                </a:solidFill>
              </a:defRPr>
            </a:lvl9pPr>
          </a:lstStyle>
          <a:p>
            <a:endParaRPr/>
          </a:p>
        </p:txBody>
      </p:sp>
      <p:sp>
        <p:nvSpPr>
          <p:cNvPr id="99" name="Google Shape;99;p17"/>
          <p:cNvSpPr txBox="1">
            <a:spLocks noGrp="1"/>
          </p:cNvSpPr>
          <p:nvPr>
            <p:ph type="subTitle" idx="6"/>
          </p:nvPr>
        </p:nvSpPr>
        <p:spPr>
          <a:xfrm>
            <a:off x="8125600" y="3687800"/>
            <a:ext cx="3015600" cy="96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2pPr>
            <a:lvl3pPr lvl="2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3pPr>
            <a:lvl4pPr lvl="3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4pPr>
            <a:lvl5pPr lvl="4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5pPr>
            <a:lvl6pPr lvl="5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6pPr>
            <a:lvl7pPr lvl="6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7pPr>
            <a:lvl8pPr lvl="7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8pPr>
            <a:lvl9pPr lvl="8" algn="ctr" rtl="0">
              <a:lnSpc>
                <a:spcPct val="100000"/>
              </a:lnSpc>
              <a:spcBef>
                <a:spcPts val="2133"/>
              </a:spcBef>
              <a:spcAft>
                <a:spcPts val="2133"/>
              </a:spcAft>
              <a:buNone/>
              <a:defRPr sz="1867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100" name="Google Shape;100;p17"/>
          <p:cNvSpPr/>
          <p:nvPr/>
        </p:nvSpPr>
        <p:spPr>
          <a:xfrm flipH="1">
            <a:off x="6096000" y="6445700"/>
            <a:ext cx="6096000" cy="4124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867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101" name="Google Shape;101;p17"/>
          <p:cNvSpPr/>
          <p:nvPr/>
        </p:nvSpPr>
        <p:spPr>
          <a:xfrm flipH="1">
            <a:off x="67" y="6445700"/>
            <a:ext cx="6096000" cy="4124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867" kern="0">
              <a:solidFill>
                <a:srgbClr val="000000"/>
              </a:solidFill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46142426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four columns ">
  <p:cSld name="Title and four columns "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18"/>
          <p:cNvSpPr txBox="1">
            <a:spLocks noGrp="1"/>
          </p:cNvSpPr>
          <p:nvPr>
            <p:ph type="title"/>
          </p:nvPr>
        </p:nvSpPr>
        <p:spPr>
          <a:xfrm>
            <a:off x="957067" y="510900"/>
            <a:ext cx="102776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800"/>
              <a:buFont typeface="Montserrat"/>
              <a:buNone/>
              <a:defRPr>
                <a:solidFill>
                  <a:schemeClr val="accent1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endParaRPr/>
          </a:p>
        </p:txBody>
      </p:sp>
      <p:sp>
        <p:nvSpPr>
          <p:cNvPr id="104" name="Google Shape;104;p18"/>
          <p:cNvSpPr txBox="1">
            <a:spLocks noGrp="1"/>
          </p:cNvSpPr>
          <p:nvPr>
            <p:ph type="subTitle" idx="1"/>
          </p:nvPr>
        </p:nvSpPr>
        <p:spPr>
          <a:xfrm>
            <a:off x="2504367" y="1668900"/>
            <a:ext cx="3716800" cy="56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lt1"/>
                </a:solidFill>
              </a:defRPr>
            </a:lvl1pPr>
            <a:lvl2pPr lvl="1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lt1"/>
                </a:solidFill>
              </a:defRPr>
            </a:lvl2pPr>
            <a:lvl3pPr lvl="2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lt1"/>
                </a:solidFill>
              </a:defRPr>
            </a:lvl3pPr>
            <a:lvl4pPr lvl="3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lt1"/>
                </a:solidFill>
              </a:defRPr>
            </a:lvl4pPr>
            <a:lvl5pPr lvl="4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lt1"/>
                </a:solidFill>
              </a:defRPr>
            </a:lvl5pPr>
            <a:lvl6pPr lvl="5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lt1"/>
                </a:solidFill>
              </a:defRPr>
            </a:lvl6pPr>
            <a:lvl7pPr lvl="6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lt1"/>
                </a:solidFill>
              </a:defRPr>
            </a:lvl7pPr>
            <a:lvl8pPr lvl="7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lt1"/>
                </a:solidFill>
              </a:defRPr>
            </a:lvl8pPr>
            <a:lvl9pPr lvl="8" rtl="0">
              <a:spcBef>
                <a:spcPts val="2133"/>
              </a:spcBef>
              <a:spcAft>
                <a:spcPts val="2133"/>
              </a:spcAft>
              <a:buNone/>
              <a:defRPr b="1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105" name="Google Shape;105;p18"/>
          <p:cNvSpPr txBox="1">
            <a:spLocks noGrp="1"/>
          </p:cNvSpPr>
          <p:nvPr>
            <p:ph type="subTitle" idx="2"/>
          </p:nvPr>
        </p:nvSpPr>
        <p:spPr>
          <a:xfrm>
            <a:off x="2504367" y="2325793"/>
            <a:ext cx="3716800" cy="11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1pPr>
            <a:lvl2pPr lvl="1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2pPr>
            <a:lvl3pPr lvl="2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3pPr>
            <a:lvl4pPr lvl="3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4pPr>
            <a:lvl5pPr lvl="4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5pPr>
            <a:lvl6pPr lvl="5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6pPr>
            <a:lvl7pPr lvl="6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7pPr>
            <a:lvl8pPr lvl="7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8pPr>
            <a:lvl9pPr lvl="8" rtl="0">
              <a:lnSpc>
                <a:spcPct val="100000"/>
              </a:lnSpc>
              <a:spcBef>
                <a:spcPts val="2133"/>
              </a:spcBef>
              <a:spcAft>
                <a:spcPts val="2133"/>
              </a:spcAft>
              <a:buNone/>
              <a:defRPr sz="1867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106" name="Google Shape;106;p18"/>
          <p:cNvSpPr txBox="1">
            <a:spLocks noGrp="1"/>
          </p:cNvSpPr>
          <p:nvPr>
            <p:ph type="subTitle" idx="3"/>
          </p:nvPr>
        </p:nvSpPr>
        <p:spPr>
          <a:xfrm>
            <a:off x="7135329" y="1668900"/>
            <a:ext cx="3716800" cy="56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lt1"/>
                </a:solidFill>
              </a:defRPr>
            </a:lvl1pPr>
            <a:lvl2pPr lvl="1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lt1"/>
                </a:solidFill>
              </a:defRPr>
            </a:lvl2pPr>
            <a:lvl3pPr lvl="2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lt1"/>
                </a:solidFill>
              </a:defRPr>
            </a:lvl3pPr>
            <a:lvl4pPr lvl="3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lt1"/>
                </a:solidFill>
              </a:defRPr>
            </a:lvl4pPr>
            <a:lvl5pPr lvl="4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lt1"/>
                </a:solidFill>
              </a:defRPr>
            </a:lvl5pPr>
            <a:lvl6pPr lvl="5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lt1"/>
                </a:solidFill>
              </a:defRPr>
            </a:lvl6pPr>
            <a:lvl7pPr lvl="6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lt1"/>
                </a:solidFill>
              </a:defRPr>
            </a:lvl7pPr>
            <a:lvl8pPr lvl="7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lt1"/>
                </a:solidFill>
              </a:defRPr>
            </a:lvl8pPr>
            <a:lvl9pPr lvl="8" rtl="0">
              <a:spcBef>
                <a:spcPts val="2133"/>
              </a:spcBef>
              <a:spcAft>
                <a:spcPts val="2133"/>
              </a:spcAft>
              <a:buNone/>
              <a:defRPr b="1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107" name="Google Shape;107;p18"/>
          <p:cNvSpPr txBox="1">
            <a:spLocks noGrp="1"/>
          </p:cNvSpPr>
          <p:nvPr>
            <p:ph type="subTitle" idx="4"/>
          </p:nvPr>
        </p:nvSpPr>
        <p:spPr>
          <a:xfrm>
            <a:off x="7135324" y="2325709"/>
            <a:ext cx="3716800" cy="11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1pPr>
            <a:lvl2pPr lvl="1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2pPr>
            <a:lvl3pPr lvl="2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3pPr>
            <a:lvl4pPr lvl="3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4pPr>
            <a:lvl5pPr lvl="4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5pPr>
            <a:lvl6pPr lvl="5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6pPr>
            <a:lvl7pPr lvl="6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7pPr>
            <a:lvl8pPr lvl="7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8pPr>
            <a:lvl9pPr lvl="8" rtl="0">
              <a:lnSpc>
                <a:spcPct val="100000"/>
              </a:lnSpc>
              <a:spcBef>
                <a:spcPts val="2133"/>
              </a:spcBef>
              <a:spcAft>
                <a:spcPts val="2133"/>
              </a:spcAft>
              <a:buNone/>
              <a:defRPr sz="1867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108" name="Google Shape;108;p18"/>
          <p:cNvSpPr txBox="1">
            <a:spLocks noGrp="1"/>
          </p:cNvSpPr>
          <p:nvPr>
            <p:ph type="subTitle" idx="5"/>
          </p:nvPr>
        </p:nvSpPr>
        <p:spPr>
          <a:xfrm>
            <a:off x="2504367" y="3864197"/>
            <a:ext cx="3716800" cy="45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lt1"/>
                </a:solidFill>
              </a:defRPr>
            </a:lvl1pPr>
            <a:lvl2pPr lvl="1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lt1"/>
                </a:solidFill>
              </a:defRPr>
            </a:lvl2pPr>
            <a:lvl3pPr lvl="2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lt1"/>
                </a:solidFill>
              </a:defRPr>
            </a:lvl3pPr>
            <a:lvl4pPr lvl="3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lt1"/>
                </a:solidFill>
              </a:defRPr>
            </a:lvl4pPr>
            <a:lvl5pPr lvl="4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lt1"/>
                </a:solidFill>
              </a:defRPr>
            </a:lvl5pPr>
            <a:lvl6pPr lvl="5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lt1"/>
                </a:solidFill>
              </a:defRPr>
            </a:lvl6pPr>
            <a:lvl7pPr lvl="6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lt1"/>
                </a:solidFill>
              </a:defRPr>
            </a:lvl7pPr>
            <a:lvl8pPr lvl="7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lt1"/>
                </a:solidFill>
              </a:defRPr>
            </a:lvl8pPr>
            <a:lvl9pPr lvl="8" rtl="0">
              <a:spcBef>
                <a:spcPts val="2133"/>
              </a:spcBef>
              <a:spcAft>
                <a:spcPts val="2133"/>
              </a:spcAft>
              <a:buNone/>
              <a:defRPr b="1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109" name="Google Shape;109;p18"/>
          <p:cNvSpPr txBox="1">
            <a:spLocks noGrp="1"/>
          </p:cNvSpPr>
          <p:nvPr>
            <p:ph type="subTitle" idx="6"/>
          </p:nvPr>
        </p:nvSpPr>
        <p:spPr>
          <a:xfrm>
            <a:off x="2504367" y="4521005"/>
            <a:ext cx="3716800" cy="11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1pPr>
            <a:lvl2pPr lvl="1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2pPr>
            <a:lvl3pPr lvl="2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3pPr>
            <a:lvl4pPr lvl="3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4pPr>
            <a:lvl5pPr lvl="4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5pPr>
            <a:lvl6pPr lvl="5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6pPr>
            <a:lvl7pPr lvl="6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7pPr>
            <a:lvl8pPr lvl="7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8pPr>
            <a:lvl9pPr lvl="8" rtl="0">
              <a:lnSpc>
                <a:spcPct val="100000"/>
              </a:lnSpc>
              <a:spcBef>
                <a:spcPts val="2133"/>
              </a:spcBef>
              <a:spcAft>
                <a:spcPts val="2133"/>
              </a:spcAft>
              <a:buNone/>
              <a:defRPr sz="1867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110" name="Google Shape;110;p18"/>
          <p:cNvSpPr txBox="1">
            <a:spLocks noGrp="1"/>
          </p:cNvSpPr>
          <p:nvPr>
            <p:ph type="subTitle" idx="7"/>
          </p:nvPr>
        </p:nvSpPr>
        <p:spPr>
          <a:xfrm>
            <a:off x="7135233" y="3864208"/>
            <a:ext cx="3716800" cy="45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lt1"/>
                </a:solidFill>
              </a:defRPr>
            </a:lvl1pPr>
            <a:lvl2pPr lvl="1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lt1"/>
                </a:solidFill>
              </a:defRPr>
            </a:lvl2pPr>
            <a:lvl3pPr lvl="2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lt1"/>
                </a:solidFill>
              </a:defRPr>
            </a:lvl3pPr>
            <a:lvl4pPr lvl="3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lt1"/>
                </a:solidFill>
              </a:defRPr>
            </a:lvl4pPr>
            <a:lvl5pPr lvl="4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lt1"/>
                </a:solidFill>
              </a:defRPr>
            </a:lvl5pPr>
            <a:lvl6pPr lvl="5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lt1"/>
                </a:solidFill>
              </a:defRPr>
            </a:lvl6pPr>
            <a:lvl7pPr lvl="6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lt1"/>
                </a:solidFill>
              </a:defRPr>
            </a:lvl7pPr>
            <a:lvl8pPr lvl="7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lt1"/>
                </a:solidFill>
              </a:defRPr>
            </a:lvl8pPr>
            <a:lvl9pPr lvl="8" rtl="0">
              <a:spcBef>
                <a:spcPts val="2133"/>
              </a:spcBef>
              <a:spcAft>
                <a:spcPts val="2133"/>
              </a:spcAft>
              <a:buNone/>
              <a:defRPr b="1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111" name="Google Shape;111;p18"/>
          <p:cNvSpPr txBox="1">
            <a:spLocks noGrp="1"/>
          </p:cNvSpPr>
          <p:nvPr>
            <p:ph type="subTitle" idx="8"/>
          </p:nvPr>
        </p:nvSpPr>
        <p:spPr>
          <a:xfrm>
            <a:off x="7135233" y="4521005"/>
            <a:ext cx="3716800" cy="11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1pPr>
            <a:lvl2pPr lvl="1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2pPr>
            <a:lvl3pPr lvl="2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3pPr>
            <a:lvl4pPr lvl="3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4pPr>
            <a:lvl5pPr lvl="4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5pPr>
            <a:lvl6pPr lvl="5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6pPr>
            <a:lvl7pPr lvl="6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7pPr>
            <a:lvl8pPr lvl="7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8pPr>
            <a:lvl9pPr lvl="8" rtl="0">
              <a:lnSpc>
                <a:spcPct val="100000"/>
              </a:lnSpc>
              <a:spcBef>
                <a:spcPts val="2133"/>
              </a:spcBef>
              <a:spcAft>
                <a:spcPts val="2133"/>
              </a:spcAft>
              <a:buNone/>
              <a:defRPr sz="1867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112" name="Google Shape;112;p18"/>
          <p:cNvSpPr txBox="1">
            <a:spLocks noGrp="1"/>
          </p:cNvSpPr>
          <p:nvPr>
            <p:ph type="subTitle" idx="9"/>
          </p:nvPr>
        </p:nvSpPr>
        <p:spPr>
          <a:xfrm rot="-5400803">
            <a:off x="812012" y="2372624"/>
            <a:ext cx="1712400" cy="656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800"/>
              <a:buNone/>
              <a:defRPr b="1">
                <a:solidFill>
                  <a:schemeClr val="lt1"/>
                </a:solidFill>
              </a:defRPr>
            </a:lvl1pPr>
            <a:lvl2pPr lvl="1">
              <a:spcBef>
                <a:spcPts val="2133"/>
              </a:spcBef>
              <a:spcAft>
                <a:spcPts val="0"/>
              </a:spcAft>
              <a:buSzPts val="1400"/>
              <a:buNone/>
              <a:defRPr b="1"/>
            </a:lvl2pPr>
            <a:lvl3pPr lvl="2">
              <a:spcBef>
                <a:spcPts val="2133"/>
              </a:spcBef>
              <a:spcAft>
                <a:spcPts val="0"/>
              </a:spcAft>
              <a:buSzPts val="1400"/>
              <a:buNone/>
              <a:defRPr b="1"/>
            </a:lvl3pPr>
            <a:lvl4pPr lvl="3">
              <a:spcBef>
                <a:spcPts val="2133"/>
              </a:spcBef>
              <a:spcAft>
                <a:spcPts val="0"/>
              </a:spcAft>
              <a:buSzPts val="1400"/>
              <a:buNone/>
              <a:defRPr b="1"/>
            </a:lvl4pPr>
            <a:lvl5pPr lvl="4">
              <a:spcBef>
                <a:spcPts val="2133"/>
              </a:spcBef>
              <a:spcAft>
                <a:spcPts val="0"/>
              </a:spcAft>
              <a:buSzPts val="1400"/>
              <a:buNone/>
              <a:defRPr b="1"/>
            </a:lvl5pPr>
            <a:lvl6pPr lvl="5">
              <a:spcBef>
                <a:spcPts val="2133"/>
              </a:spcBef>
              <a:spcAft>
                <a:spcPts val="0"/>
              </a:spcAft>
              <a:buSzPts val="1400"/>
              <a:buNone/>
              <a:defRPr b="1"/>
            </a:lvl6pPr>
            <a:lvl7pPr lvl="6">
              <a:spcBef>
                <a:spcPts val="2133"/>
              </a:spcBef>
              <a:spcAft>
                <a:spcPts val="0"/>
              </a:spcAft>
              <a:buSzPts val="1400"/>
              <a:buNone/>
              <a:defRPr b="1"/>
            </a:lvl7pPr>
            <a:lvl8pPr lvl="7">
              <a:spcBef>
                <a:spcPts val="2133"/>
              </a:spcBef>
              <a:spcAft>
                <a:spcPts val="0"/>
              </a:spcAft>
              <a:buSzPts val="1400"/>
              <a:buNone/>
              <a:defRPr b="1"/>
            </a:lvl8pPr>
            <a:lvl9pPr lvl="8">
              <a:spcBef>
                <a:spcPts val="2133"/>
              </a:spcBef>
              <a:spcAft>
                <a:spcPts val="2133"/>
              </a:spcAft>
              <a:buSzPts val="1400"/>
              <a:buNone/>
              <a:defRPr b="1"/>
            </a:lvl9pPr>
          </a:lstStyle>
          <a:p>
            <a:endParaRPr/>
          </a:p>
        </p:txBody>
      </p:sp>
      <p:sp>
        <p:nvSpPr>
          <p:cNvPr id="113" name="Google Shape;113;p18"/>
          <p:cNvSpPr txBox="1">
            <a:spLocks noGrp="1"/>
          </p:cNvSpPr>
          <p:nvPr>
            <p:ph type="subTitle" idx="13"/>
          </p:nvPr>
        </p:nvSpPr>
        <p:spPr>
          <a:xfrm rot="-5400000">
            <a:off x="812100" y="4563200"/>
            <a:ext cx="1712400" cy="656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b="1">
                <a:solidFill>
                  <a:schemeClr val="lt1"/>
                </a:solidFill>
              </a:defRPr>
            </a:lvl1pPr>
            <a:lvl2pPr lvl="1" rtl="0">
              <a:spcBef>
                <a:spcPts val="2133"/>
              </a:spcBef>
              <a:spcAft>
                <a:spcPts val="0"/>
              </a:spcAft>
              <a:buSzPts val="1400"/>
              <a:buNone/>
              <a:defRPr b="1"/>
            </a:lvl2pPr>
            <a:lvl3pPr lvl="2" rtl="0">
              <a:spcBef>
                <a:spcPts val="2133"/>
              </a:spcBef>
              <a:spcAft>
                <a:spcPts val="0"/>
              </a:spcAft>
              <a:buSzPts val="1400"/>
              <a:buNone/>
              <a:defRPr b="1"/>
            </a:lvl3pPr>
            <a:lvl4pPr lvl="3" rtl="0">
              <a:spcBef>
                <a:spcPts val="2133"/>
              </a:spcBef>
              <a:spcAft>
                <a:spcPts val="0"/>
              </a:spcAft>
              <a:buSzPts val="1400"/>
              <a:buNone/>
              <a:defRPr b="1"/>
            </a:lvl4pPr>
            <a:lvl5pPr lvl="4" rtl="0">
              <a:spcBef>
                <a:spcPts val="2133"/>
              </a:spcBef>
              <a:spcAft>
                <a:spcPts val="0"/>
              </a:spcAft>
              <a:buSzPts val="1400"/>
              <a:buNone/>
              <a:defRPr b="1"/>
            </a:lvl5pPr>
            <a:lvl6pPr lvl="5" rtl="0">
              <a:spcBef>
                <a:spcPts val="2133"/>
              </a:spcBef>
              <a:spcAft>
                <a:spcPts val="0"/>
              </a:spcAft>
              <a:buSzPts val="1400"/>
              <a:buNone/>
              <a:defRPr b="1"/>
            </a:lvl6pPr>
            <a:lvl7pPr lvl="6" rtl="0">
              <a:spcBef>
                <a:spcPts val="2133"/>
              </a:spcBef>
              <a:spcAft>
                <a:spcPts val="0"/>
              </a:spcAft>
              <a:buSzPts val="1400"/>
              <a:buNone/>
              <a:defRPr b="1"/>
            </a:lvl7pPr>
            <a:lvl8pPr lvl="7" rtl="0">
              <a:spcBef>
                <a:spcPts val="2133"/>
              </a:spcBef>
              <a:spcAft>
                <a:spcPts val="0"/>
              </a:spcAft>
              <a:buSzPts val="1400"/>
              <a:buNone/>
              <a:defRPr b="1"/>
            </a:lvl8pPr>
            <a:lvl9pPr lvl="8" rtl="0">
              <a:spcBef>
                <a:spcPts val="2133"/>
              </a:spcBef>
              <a:spcAft>
                <a:spcPts val="2133"/>
              </a:spcAft>
              <a:buSzPts val="1400"/>
              <a:buNone/>
              <a:defRPr b="1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583575120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four columns 1">
  <p:cSld name="Title and four columns 1"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19"/>
          <p:cNvSpPr txBox="1">
            <a:spLocks noGrp="1"/>
          </p:cNvSpPr>
          <p:nvPr>
            <p:ph type="subTitle" idx="1"/>
          </p:nvPr>
        </p:nvSpPr>
        <p:spPr>
          <a:xfrm>
            <a:off x="7935120" y="2094467"/>
            <a:ext cx="3306000" cy="56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1pPr>
            <a:lvl2pPr lvl="1" algn="r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2pPr>
            <a:lvl3pPr lvl="2" algn="r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3pPr>
            <a:lvl4pPr lvl="3" algn="r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4pPr>
            <a:lvl5pPr lvl="4" algn="r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5pPr>
            <a:lvl6pPr lvl="5" algn="r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6pPr>
            <a:lvl7pPr lvl="6" algn="r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7pPr>
            <a:lvl8pPr lvl="7" algn="r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8pPr>
            <a:lvl9pPr lvl="8" algn="r" rtl="0">
              <a:spcBef>
                <a:spcPts val="2133"/>
              </a:spcBef>
              <a:spcAft>
                <a:spcPts val="2133"/>
              </a:spcAft>
              <a:buNone/>
              <a:defRPr b="1">
                <a:solidFill>
                  <a:schemeClr val="accent1"/>
                </a:solidFill>
              </a:defRPr>
            </a:lvl9pPr>
          </a:lstStyle>
          <a:p>
            <a:endParaRPr/>
          </a:p>
        </p:txBody>
      </p:sp>
      <p:sp>
        <p:nvSpPr>
          <p:cNvPr id="116" name="Google Shape;116;p19"/>
          <p:cNvSpPr txBox="1">
            <a:spLocks noGrp="1"/>
          </p:cNvSpPr>
          <p:nvPr>
            <p:ph type="subTitle" idx="2"/>
          </p:nvPr>
        </p:nvSpPr>
        <p:spPr>
          <a:xfrm>
            <a:off x="7935115" y="2589300"/>
            <a:ext cx="3306000" cy="11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1pPr>
            <a:lvl2pPr lvl="1" algn="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2pPr>
            <a:lvl3pPr lvl="2" algn="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3pPr>
            <a:lvl4pPr lvl="3" algn="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4pPr>
            <a:lvl5pPr lvl="4" algn="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5pPr>
            <a:lvl6pPr lvl="5" algn="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6pPr>
            <a:lvl7pPr lvl="6" algn="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7pPr>
            <a:lvl8pPr lvl="7" algn="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8pPr>
            <a:lvl9pPr lvl="8" algn="r" rtl="0">
              <a:lnSpc>
                <a:spcPct val="100000"/>
              </a:lnSpc>
              <a:spcBef>
                <a:spcPts val="2133"/>
              </a:spcBef>
              <a:spcAft>
                <a:spcPts val="2133"/>
              </a:spcAft>
              <a:buNone/>
              <a:defRPr sz="1867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117" name="Google Shape;117;p19"/>
          <p:cNvSpPr txBox="1">
            <a:spLocks noGrp="1"/>
          </p:cNvSpPr>
          <p:nvPr>
            <p:ph type="subTitle" idx="3"/>
          </p:nvPr>
        </p:nvSpPr>
        <p:spPr>
          <a:xfrm>
            <a:off x="7935035" y="4086568"/>
            <a:ext cx="3306000" cy="45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1pPr>
            <a:lvl2pPr lvl="1" algn="r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2pPr>
            <a:lvl3pPr lvl="2" algn="r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3pPr>
            <a:lvl4pPr lvl="3" algn="r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4pPr>
            <a:lvl5pPr lvl="4" algn="r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5pPr>
            <a:lvl6pPr lvl="5" algn="r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6pPr>
            <a:lvl7pPr lvl="6" algn="r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7pPr>
            <a:lvl8pPr lvl="7" algn="r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8pPr>
            <a:lvl9pPr lvl="8" algn="r" rtl="0">
              <a:spcBef>
                <a:spcPts val="2133"/>
              </a:spcBef>
              <a:spcAft>
                <a:spcPts val="2133"/>
              </a:spcAft>
              <a:buNone/>
              <a:defRPr b="1">
                <a:solidFill>
                  <a:schemeClr val="accent1"/>
                </a:solidFill>
              </a:defRPr>
            </a:lvl9pPr>
          </a:lstStyle>
          <a:p>
            <a:endParaRPr/>
          </a:p>
        </p:txBody>
      </p:sp>
      <p:sp>
        <p:nvSpPr>
          <p:cNvPr id="118" name="Google Shape;118;p19"/>
          <p:cNvSpPr txBox="1">
            <a:spLocks noGrp="1"/>
          </p:cNvSpPr>
          <p:nvPr>
            <p:ph type="subTitle" idx="4"/>
          </p:nvPr>
        </p:nvSpPr>
        <p:spPr>
          <a:xfrm>
            <a:off x="7935035" y="4581399"/>
            <a:ext cx="3306000" cy="11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1pPr>
            <a:lvl2pPr lvl="1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2pPr>
            <a:lvl3pPr lvl="2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3pPr>
            <a:lvl4pPr lvl="3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4pPr>
            <a:lvl5pPr lvl="4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5pPr>
            <a:lvl6pPr lvl="5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6pPr>
            <a:lvl7pPr lvl="6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7pPr>
            <a:lvl8pPr lvl="7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8pPr>
            <a:lvl9pPr lvl="8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119" name="Google Shape;119;p19"/>
          <p:cNvSpPr txBox="1">
            <a:spLocks noGrp="1"/>
          </p:cNvSpPr>
          <p:nvPr>
            <p:ph type="subTitle" idx="5"/>
          </p:nvPr>
        </p:nvSpPr>
        <p:spPr>
          <a:xfrm>
            <a:off x="4208120" y="2094467"/>
            <a:ext cx="3306000" cy="56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1pPr>
            <a:lvl2pPr lvl="1" algn="r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2pPr>
            <a:lvl3pPr lvl="2" algn="r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3pPr>
            <a:lvl4pPr lvl="3" algn="r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4pPr>
            <a:lvl5pPr lvl="4" algn="r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5pPr>
            <a:lvl6pPr lvl="5" algn="r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6pPr>
            <a:lvl7pPr lvl="6" algn="r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7pPr>
            <a:lvl8pPr lvl="7" algn="r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8pPr>
            <a:lvl9pPr lvl="8" algn="r" rtl="0">
              <a:spcBef>
                <a:spcPts val="2133"/>
              </a:spcBef>
              <a:spcAft>
                <a:spcPts val="2133"/>
              </a:spcAft>
              <a:buNone/>
              <a:defRPr b="1">
                <a:solidFill>
                  <a:schemeClr val="accent1"/>
                </a:solidFill>
              </a:defRPr>
            </a:lvl9pPr>
          </a:lstStyle>
          <a:p>
            <a:endParaRPr/>
          </a:p>
        </p:txBody>
      </p:sp>
      <p:sp>
        <p:nvSpPr>
          <p:cNvPr id="120" name="Google Shape;120;p19"/>
          <p:cNvSpPr txBox="1">
            <a:spLocks noGrp="1"/>
          </p:cNvSpPr>
          <p:nvPr>
            <p:ph type="subTitle" idx="6"/>
          </p:nvPr>
        </p:nvSpPr>
        <p:spPr>
          <a:xfrm>
            <a:off x="4208048" y="2589300"/>
            <a:ext cx="3306000" cy="11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1pPr>
            <a:lvl2pPr lvl="1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2pPr>
            <a:lvl3pPr lvl="2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3pPr>
            <a:lvl4pPr lvl="3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4pPr>
            <a:lvl5pPr lvl="4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5pPr>
            <a:lvl6pPr lvl="5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6pPr>
            <a:lvl7pPr lvl="6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7pPr>
            <a:lvl8pPr lvl="7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8pPr>
            <a:lvl9pPr lvl="8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121" name="Google Shape;121;p19"/>
          <p:cNvSpPr txBox="1">
            <a:spLocks noGrp="1"/>
          </p:cNvSpPr>
          <p:nvPr>
            <p:ph type="subTitle" idx="7"/>
          </p:nvPr>
        </p:nvSpPr>
        <p:spPr>
          <a:xfrm>
            <a:off x="4208035" y="4086568"/>
            <a:ext cx="3306000" cy="45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1pPr>
            <a:lvl2pPr lvl="1" algn="r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2pPr>
            <a:lvl3pPr lvl="2" algn="r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3pPr>
            <a:lvl4pPr lvl="3" algn="r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4pPr>
            <a:lvl5pPr lvl="4" algn="r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5pPr>
            <a:lvl6pPr lvl="5" algn="r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6pPr>
            <a:lvl7pPr lvl="6" algn="r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7pPr>
            <a:lvl8pPr lvl="7" algn="r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8pPr>
            <a:lvl9pPr lvl="8" algn="r" rtl="0">
              <a:spcBef>
                <a:spcPts val="2133"/>
              </a:spcBef>
              <a:spcAft>
                <a:spcPts val="2133"/>
              </a:spcAft>
              <a:buNone/>
              <a:defRPr b="1">
                <a:solidFill>
                  <a:schemeClr val="accent1"/>
                </a:solidFill>
              </a:defRPr>
            </a:lvl9pPr>
          </a:lstStyle>
          <a:p>
            <a:endParaRPr/>
          </a:p>
        </p:txBody>
      </p:sp>
      <p:sp>
        <p:nvSpPr>
          <p:cNvPr id="122" name="Google Shape;122;p19"/>
          <p:cNvSpPr txBox="1">
            <a:spLocks noGrp="1"/>
          </p:cNvSpPr>
          <p:nvPr>
            <p:ph type="subTitle" idx="8"/>
          </p:nvPr>
        </p:nvSpPr>
        <p:spPr>
          <a:xfrm>
            <a:off x="4207968" y="4581399"/>
            <a:ext cx="3306000" cy="11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1pPr>
            <a:lvl2pPr lvl="1" algn="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2pPr>
            <a:lvl3pPr lvl="2" algn="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3pPr>
            <a:lvl4pPr lvl="3" algn="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4pPr>
            <a:lvl5pPr lvl="4" algn="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5pPr>
            <a:lvl6pPr lvl="5" algn="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6pPr>
            <a:lvl7pPr lvl="6" algn="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7pPr>
            <a:lvl8pPr lvl="7" algn="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8pPr>
            <a:lvl9pPr lvl="8" algn="r" rtl="0">
              <a:lnSpc>
                <a:spcPct val="100000"/>
              </a:lnSpc>
              <a:spcBef>
                <a:spcPts val="2133"/>
              </a:spcBef>
              <a:spcAft>
                <a:spcPts val="2133"/>
              </a:spcAft>
              <a:buNone/>
              <a:defRPr sz="1867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123" name="Google Shape;123;p19"/>
          <p:cNvSpPr txBox="1">
            <a:spLocks noGrp="1"/>
          </p:cNvSpPr>
          <p:nvPr>
            <p:ph type="title"/>
          </p:nvPr>
        </p:nvSpPr>
        <p:spPr>
          <a:xfrm>
            <a:off x="957067" y="510900"/>
            <a:ext cx="102776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2800"/>
              <a:buFont typeface="Montserrat"/>
              <a:buNone/>
              <a:defRPr>
                <a:solidFill>
                  <a:schemeClr val="accent1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endParaRPr/>
          </a:p>
        </p:txBody>
      </p:sp>
      <p:sp>
        <p:nvSpPr>
          <p:cNvPr id="124" name="Google Shape;124;p19"/>
          <p:cNvSpPr/>
          <p:nvPr/>
        </p:nvSpPr>
        <p:spPr>
          <a:xfrm rot="10800000">
            <a:off x="0" y="3429000"/>
            <a:ext cx="1621600" cy="34288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867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125" name="Google Shape;125;p19"/>
          <p:cNvSpPr/>
          <p:nvPr/>
        </p:nvSpPr>
        <p:spPr>
          <a:xfrm rot="10800000">
            <a:off x="1621600" y="1415767"/>
            <a:ext cx="1621600" cy="20132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867" kern="0">
              <a:solidFill>
                <a:srgbClr val="000000"/>
              </a:solidFill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6155381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CCC9A8-7F7F-4604-B70A-DDD77A62BF8A}" type="datetimeFigureOut">
              <a:rPr lang="ru-RU" smtClean="0"/>
              <a:t>20.03.2025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A6443D-D713-40B1-A83A-B9DD24B7B96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82537077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 1">
  <p:cSld name="One column text 1">
    <p:spTree>
      <p:nvGrpSpPr>
        <p:cNvPr id="1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p20"/>
          <p:cNvSpPr txBox="1">
            <a:spLocks noGrp="1"/>
          </p:cNvSpPr>
          <p:nvPr>
            <p:ph type="title"/>
          </p:nvPr>
        </p:nvSpPr>
        <p:spPr>
          <a:xfrm>
            <a:off x="5313300" y="1994400"/>
            <a:ext cx="5407200" cy="964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None/>
              <a:defRPr>
                <a:solidFill>
                  <a:schemeClr val="accen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28" name="Google Shape;128;p20"/>
          <p:cNvSpPr txBox="1">
            <a:spLocks noGrp="1"/>
          </p:cNvSpPr>
          <p:nvPr>
            <p:ph type="subTitle" idx="1"/>
          </p:nvPr>
        </p:nvSpPr>
        <p:spPr>
          <a:xfrm>
            <a:off x="5325833" y="2856800"/>
            <a:ext cx="5407200" cy="2006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867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2133"/>
              </a:spcBef>
              <a:spcAft>
                <a:spcPts val="2133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9" name="Google Shape;129;p20"/>
          <p:cNvSpPr/>
          <p:nvPr/>
        </p:nvSpPr>
        <p:spPr>
          <a:xfrm rot="10800000" flipH="1">
            <a:off x="0" y="3429100"/>
            <a:ext cx="1621600" cy="3428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867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130" name="Google Shape;130;p20"/>
          <p:cNvSpPr/>
          <p:nvPr/>
        </p:nvSpPr>
        <p:spPr>
          <a:xfrm rot="10800000" flipH="1">
            <a:off x="1625600" y="1662900"/>
            <a:ext cx="1621600" cy="17660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867" kern="0">
              <a:solidFill>
                <a:srgbClr val="000000"/>
              </a:solidFill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960504964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 2">
  <p:cSld name="One column text 2"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21"/>
          <p:cNvSpPr txBox="1">
            <a:spLocks noGrp="1"/>
          </p:cNvSpPr>
          <p:nvPr>
            <p:ph type="title"/>
          </p:nvPr>
        </p:nvSpPr>
        <p:spPr>
          <a:xfrm>
            <a:off x="4973433" y="2175600"/>
            <a:ext cx="6267600" cy="145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None/>
              <a:defRPr sz="4000">
                <a:solidFill>
                  <a:schemeClr val="accen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33" name="Google Shape;133;p21"/>
          <p:cNvSpPr txBox="1">
            <a:spLocks noGrp="1"/>
          </p:cNvSpPr>
          <p:nvPr>
            <p:ph type="subTitle" idx="1"/>
          </p:nvPr>
        </p:nvSpPr>
        <p:spPr>
          <a:xfrm>
            <a:off x="4973433" y="3635600"/>
            <a:ext cx="6267600" cy="1148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867">
                <a:solidFill>
                  <a:schemeClr val="dk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2133"/>
              </a:spcBef>
              <a:spcAft>
                <a:spcPts val="2133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4" name="Google Shape;134;p21"/>
          <p:cNvSpPr/>
          <p:nvPr/>
        </p:nvSpPr>
        <p:spPr>
          <a:xfrm rot="10800000" flipH="1">
            <a:off x="2814567" y="0"/>
            <a:ext cx="1621600" cy="3428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867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135" name="Google Shape;135;p21"/>
          <p:cNvSpPr/>
          <p:nvPr/>
        </p:nvSpPr>
        <p:spPr>
          <a:xfrm rot="10800000" flipH="1">
            <a:off x="0" y="3429000"/>
            <a:ext cx="1621600" cy="34288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867" kern="0">
              <a:solidFill>
                <a:srgbClr val="000000"/>
              </a:solidFill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750437961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1">
  <p:cSld name="Title only 1">
    <p:spTree>
      <p:nvGrpSpPr>
        <p:cNvPr id="1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p22"/>
          <p:cNvSpPr txBox="1">
            <a:spLocks noGrp="1"/>
          </p:cNvSpPr>
          <p:nvPr>
            <p:ph type="title"/>
          </p:nvPr>
        </p:nvSpPr>
        <p:spPr>
          <a:xfrm>
            <a:off x="957067" y="510900"/>
            <a:ext cx="10277600" cy="1248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800"/>
              <a:buFont typeface="Montserrat"/>
              <a:buNone/>
              <a:defRPr>
                <a:solidFill>
                  <a:schemeClr val="accent1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475572896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2">
  <p:cSld name="Title only 2">
    <p:spTree>
      <p:nvGrpSpPr>
        <p:cNvPr id="1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p23"/>
          <p:cNvSpPr txBox="1">
            <a:spLocks noGrp="1"/>
          </p:cNvSpPr>
          <p:nvPr>
            <p:ph type="title"/>
          </p:nvPr>
        </p:nvSpPr>
        <p:spPr>
          <a:xfrm>
            <a:off x="957067" y="510900"/>
            <a:ext cx="10277600" cy="1248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800"/>
              <a:buFont typeface="Montserrat"/>
              <a:buNone/>
              <a:defRPr>
                <a:solidFill>
                  <a:schemeClr val="accent1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endParaRPr/>
          </a:p>
        </p:txBody>
      </p:sp>
      <p:sp>
        <p:nvSpPr>
          <p:cNvPr id="140" name="Google Shape;140;p23"/>
          <p:cNvSpPr/>
          <p:nvPr/>
        </p:nvSpPr>
        <p:spPr>
          <a:xfrm flipH="1">
            <a:off x="67" y="6445700"/>
            <a:ext cx="6096000" cy="4124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867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141" name="Google Shape;141;p23"/>
          <p:cNvSpPr/>
          <p:nvPr/>
        </p:nvSpPr>
        <p:spPr>
          <a:xfrm flipH="1">
            <a:off x="6096000" y="6445700"/>
            <a:ext cx="6096000" cy="4124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867" kern="0">
              <a:solidFill>
                <a:srgbClr val="000000"/>
              </a:solidFill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259646581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">
  <p:cSld name="Title and text">
    <p:spTree>
      <p:nvGrpSpPr>
        <p:cNvPr id="1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p24"/>
          <p:cNvSpPr txBox="1">
            <a:spLocks noGrp="1"/>
          </p:cNvSpPr>
          <p:nvPr>
            <p:ph type="title"/>
          </p:nvPr>
        </p:nvSpPr>
        <p:spPr>
          <a:xfrm>
            <a:off x="957067" y="510900"/>
            <a:ext cx="10277600" cy="987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Font typeface="Montserrat"/>
              <a:buNone/>
              <a:defRPr>
                <a:solidFill>
                  <a:schemeClr val="accent1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endParaRPr/>
          </a:p>
        </p:txBody>
      </p:sp>
      <p:sp>
        <p:nvSpPr>
          <p:cNvPr id="144" name="Google Shape;144;p24"/>
          <p:cNvSpPr txBox="1">
            <a:spLocks noGrp="1"/>
          </p:cNvSpPr>
          <p:nvPr>
            <p:ph type="subTitle" idx="1"/>
          </p:nvPr>
        </p:nvSpPr>
        <p:spPr>
          <a:xfrm>
            <a:off x="957067" y="1674367"/>
            <a:ext cx="6175600" cy="453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867">
                <a:solidFill>
                  <a:schemeClr val="dk1"/>
                </a:solidFill>
              </a:defRPr>
            </a:lvl1pPr>
            <a:lvl2pPr lvl="1">
              <a:spcBef>
                <a:spcPts val="2133"/>
              </a:spcBef>
              <a:spcAft>
                <a:spcPts val="0"/>
              </a:spcAft>
              <a:buSzPts val="1400"/>
              <a:buChar char="○"/>
              <a:defRPr/>
            </a:lvl2pPr>
            <a:lvl3pPr lvl="2">
              <a:spcBef>
                <a:spcPts val="2133"/>
              </a:spcBef>
              <a:spcAft>
                <a:spcPts val="0"/>
              </a:spcAft>
              <a:buSzPts val="1400"/>
              <a:buChar char="■"/>
              <a:defRPr/>
            </a:lvl3pPr>
            <a:lvl4pPr lvl="3">
              <a:spcBef>
                <a:spcPts val="2133"/>
              </a:spcBef>
              <a:spcAft>
                <a:spcPts val="0"/>
              </a:spcAft>
              <a:buSzPts val="1400"/>
              <a:buChar char="●"/>
              <a:defRPr/>
            </a:lvl4pPr>
            <a:lvl5pPr lvl="4">
              <a:spcBef>
                <a:spcPts val="2133"/>
              </a:spcBef>
              <a:spcAft>
                <a:spcPts val="0"/>
              </a:spcAft>
              <a:buSzPts val="1400"/>
              <a:buChar char="○"/>
              <a:defRPr/>
            </a:lvl5pPr>
            <a:lvl6pPr lvl="5">
              <a:spcBef>
                <a:spcPts val="2133"/>
              </a:spcBef>
              <a:spcAft>
                <a:spcPts val="0"/>
              </a:spcAft>
              <a:buSzPts val="1400"/>
              <a:buChar char="■"/>
              <a:defRPr/>
            </a:lvl6pPr>
            <a:lvl7pPr lvl="6">
              <a:spcBef>
                <a:spcPts val="2133"/>
              </a:spcBef>
              <a:spcAft>
                <a:spcPts val="0"/>
              </a:spcAft>
              <a:buSzPts val="1400"/>
              <a:buChar char="●"/>
              <a:defRPr/>
            </a:lvl7pPr>
            <a:lvl8pPr lvl="7">
              <a:spcBef>
                <a:spcPts val="2133"/>
              </a:spcBef>
              <a:spcAft>
                <a:spcPts val="0"/>
              </a:spcAft>
              <a:buSzPts val="1400"/>
              <a:buChar char="○"/>
              <a:defRPr/>
            </a:lvl8pPr>
            <a:lvl9pPr lvl="8">
              <a:spcBef>
                <a:spcPts val="2133"/>
              </a:spcBef>
              <a:spcAft>
                <a:spcPts val="2133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45" name="Google Shape;145;p24"/>
          <p:cNvSpPr/>
          <p:nvPr/>
        </p:nvSpPr>
        <p:spPr>
          <a:xfrm>
            <a:off x="10570400" y="3428800"/>
            <a:ext cx="1621600" cy="3428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867" kern="0">
              <a:solidFill>
                <a:srgbClr val="000000"/>
              </a:solidFill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044585216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Numbers and text">
  <p:cSld name="Numbers and text">
    <p:spTree>
      <p:nvGrpSpPr>
        <p:cNvPr id="1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p25"/>
          <p:cNvSpPr txBox="1">
            <a:spLocks noGrp="1"/>
          </p:cNvSpPr>
          <p:nvPr>
            <p:ph type="title" hasCustomPrompt="1"/>
          </p:nvPr>
        </p:nvSpPr>
        <p:spPr>
          <a:xfrm>
            <a:off x="1001300" y="3758867"/>
            <a:ext cx="2885600" cy="862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None/>
              <a:defRPr sz="4000">
                <a:solidFill>
                  <a:schemeClr val="dk2"/>
                </a:solidFill>
              </a:defRPr>
            </a:lvl1pPr>
            <a:lvl2pPr lvl="1" algn="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2pPr>
            <a:lvl3pPr lvl="2" algn="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3pPr>
            <a:lvl4pPr lvl="3" algn="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4pPr>
            <a:lvl5pPr lvl="4" algn="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5pPr>
            <a:lvl6pPr lvl="5" algn="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6pPr>
            <a:lvl7pPr lvl="6" algn="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7pPr>
            <a:lvl8pPr lvl="7" algn="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8pPr>
            <a:lvl9pPr lvl="8" algn="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9pPr>
          </a:lstStyle>
          <a:p>
            <a:r>
              <a:t>xx%</a:t>
            </a:r>
          </a:p>
        </p:txBody>
      </p:sp>
      <p:sp>
        <p:nvSpPr>
          <p:cNvPr id="148" name="Google Shape;148;p25"/>
          <p:cNvSpPr txBox="1">
            <a:spLocks noGrp="1"/>
          </p:cNvSpPr>
          <p:nvPr>
            <p:ph type="subTitle" idx="1"/>
          </p:nvPr>
        </p:nvSpPr>
        <p:spPr>
          <a:xfrm>
            <a:off x="1001300" y="4520067"/>
            <a:ext cx="2885600" cy="862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67">
                <a:solidFill>
                  <a:schemeClr val="dk1"/>
                </a:solidFill>
              </a:defRPr>
            </a:lvl1pPr>
            <a:lvl2pPr lvl="1" algn="r" rtl="0"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667">
                <a:solidFill>
                  <a:schemeClr val="dk1"/>
                </a:solidFill>
              </a:defRPr>
            </a:lvl2pPr>
            <a:lvl3pPr lvl="2" algn="r" rtl="0"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667">
                <a:solidFill>
                  <a:schemeClr val="dk1"/>
                </a:solidFill>
              </a:defRPr>
            </a:lvl3pPr>
            <a:lvl4pPr lvl="3" algn="r" rtl="0"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667">
                <a:solidFill>
                  <a:schemeClr val="dk1"/>
                </a:solidFill>
              </a:defRPr>
            </a:lvl4pPr>
            <a:lvl5pPr lvl="4" algn="r" rtl="0"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667">
                <a:solidFill>
                  <a:schemeClr val="dk1"/>
                </a:solidFill>
              </a:defRPr>
            </a:lvl5pPr>
            <a:lvl6pPr lvl="5" algn="r" rtl="0"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667">
                <a:solidFill>
                  <a:schemeClr val="dk1"/>
                </a:solidFill>
              </a:defRPr>
            </a:lvl6pPr>
            <a:lvl7pPr lvl="6" algn="r" rtl="0"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667">
                <a:solidFill>
                  <a:schemeClr val="dk1"/>
                </a:solidFill>
              </a:defRPr>
            </a:lvl7pPr>
            <a:lvl8pPr lvl="7" algn="r" rtl="0"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667">
                <a:solidFill>
                  <a:schemeClr val="dk1"/>
                </a:solidFill>
              </a:defRPr>
            </a:lvl8pPr>
            <a:lvl9pPr lvl="8" algn="r" rtl="0">
              <a:spcBef>
                <a:spcPts val="2133"/>
              </a:spcBef>
              <a:spcAft>
                <a:spcPts val="2133"/>
              </a:spcAft>
              <a:buClr>
                <a:schemeClr val="dk1"/>
              </a:buClr>
              <a:buSzPts val="2000"/>
              <a:buNone/>
              <a:defRPr sz="2667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149" name="Google Shape;149;p25"/>
          <p:cNvSpPr txBox="1">
            <a:spLocks noGrp="1"/>
          </p:cNvSpPr>
          <p:nvPr>
            <p:ph type="title" idx="2" hasCustomPrompt="1"/>
          </p:nvPr>
        </p:nvSpPr>
        <p:spPr>
          <a:xfrm>
            <a:off x="4678116" y="3758867"/>
            <a:ext cx="2885600" cy="862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None/>
              <a:defRPr sz="4000">
                <a:solidFill>
                  <a:schemeClr val="dk2"/>
                </a:solidFill>
              </a:defRPr>
            </a:lvl1pPr>
            <a:lvl2pPr lvl="1" algn="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2pPr>
            <a:lvl3pPr lvl="2" algn="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3pPr>
            <a:lvl4pPr lvl="3" algn="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4pPr>
            <a:lvl5pPr lvl="4" algn="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5pPr>
            <a:lvl6pPr lvl="5" algn="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6pPr>
            <a:lvl7pPr lvl="6" algn="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7pPr>
            <a:lvl8pPr lvl="7" algn="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8pPr>
            <a:lvl9pPr lvl="8" algn="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9pPr>
          </a:lstStyle>
          <a:p>
            <a:r>
              <a:t>xx%</a:t>
            </a:r>
          </a:p>
        </p:txBody>
      </p:sp>
      <p:sp>
        <p:nvSpPr>
          <p:cNvPr id="150" name="Google Shape;150;p25"/>
          <p:cNvSpPr txBox="1">
            <a:spLocks noGrp="1"/>
          </p:cNvSpPr>
          <p:nvPr>
            <p:ph type="subTitle" idx="3"/>
          </p:nvPr>
        </p:nvSpPr>
        <p:spPr>
          <a:xfrm>
            <a:off x="4678116" y="4520067"/>
            <a:ext cx="2885600" cy="862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67">
                <a:solidFill>
                  <a:schemeClr val="dk1"/>
                </a:solidFill>
              </a:defRPr>
            </a:lvl1pPr>
            <a:lvl2pPr lvl="1" algn="r" rtl="0"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667">
                <a:solidFill>
                  <a:schemeClr val="dk1"/>
                </a:solidFill>
              </a:defRPr>
            </a:lvl2pPr>
            <a:lvl3pPr lvl="2" algn="r" rtl="0"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667">
                <a:solidFill>
                  <a:schemeClr val="dk1"/>
                </a:solidFill>
              </a:defRPr>
            </a:lvl3pPr>
            <a:lvl4pPr lvl="3" algn="r" rtl="0"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667">
                <a:solidFill>
                  <a:schemeClr val="dk1"/>
                </a:solidFill>
              </a:defRPr>
            </a:lvl4pPr>
            <a:lvl5pPr lvl="4" algn="r" rtl="0"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667">
                <a:solidFill>
                  <a:schemeClr val="dk1"/>
                </a:solidFill>
              </a:defRPr>
            </a:lvl5pPr>
            <a:lvl6pPr lvl="5" algn="r" rtl="0"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667">
                <a:solidFill>
                  <a:schemeClr val="dk1"/>
                </a:solidFill>
              </a:defRPr>
            </a:lvl6pPr>
            <a:lvl7pPr lvl="6" algn="r" rtl="0"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667">
                <a:solidFill>
                  <a:schemeClr val="dk1"/>
                </a:solidFill>
              </a:defRPr>
            </a:lvl7pPr>
            <a:lvl8pPr lvl="7" algn="r" rtl="0"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667">
                <a:solidFill>
                  <a:schemeClr val="dk1"/>
                </a:solidFill>
              </a:defRPr>
            </a:lvl8pPr>
            <a:lvl9pPr lvl="8" algn="r" rtl="0">
              <a:spcBef>
                <a:spcPts val="2133"/>
              </a:spcBef>
              <a:spcAft>
                <a:spcPts val="2133"/>
              </a:spcAft>
              <a:buClr>
                <a:schemeClr val="dk1"/>
              </a:buClr>
              <a:buSzPts val="2000"/>
              <a:buNone/>
              <a:defRPr sz="2667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151" name="Google Shape;151;p25"/>
          <p:cNvSpPr txBox="1">
            <a:spLocks noGrp="1"/>
          </p:cNvSpPr>
          <p:nvPr>
            <p:ph type="title" idx="4"/>
          </p:nvPr>
        </p:nvSpPr>
        <p:spPr>
          <a:xfrm>
            <a:off x="957067" y="510900"/>
            <a:ext cx="10277600" cy="862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800"/>
              <a:buFont typeface="Montserrat"/>
              <a:buNone/>
              <a:defRPr>
                <a:solidFill>
                  <a:schemeClr val="accent1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endParaRPr/>
          </a:p>
        </p:txBody>
      </p:sp>
      <p:sp>
        <p:nvSpPr>
          <p:cNvPr id="152" name="Google Shape;152;p25"/>
          <p:cNvSpPr txBox="1">
            <a:spLocks noGrp="1"/>
          </p:cNvSpPr>
          <p:nvPr>
            <p:ph type="title" idx="5" hasCustomPrompt="1"/>
          </p:nvPr>
        </p:nvSpPr>
        <p:spPr>
          <a:xfrm>
            <a:off x="8288133" y="3758867"/>
            <a:ext cx="2885600" cy="862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None/>
              <a:defRPr sz="4000">
                <a:solidFill>
                  <a:schemeClr val="dk2"/>
                </a:solidFill>
              </a:defRPr>
            </a:lvl1pPr>
            <a:lvl2pPr lvl="1" algn="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2pPr>
            <a:lvl3pPr lvl="2" algn="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3pPr>
            <a:lvl4pPr lvl="3" algn="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4pPr>
            <a:lvl5pPr lvl="4" algn="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5pPr>
            <a:lvl6pPr lvl="5" algn="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6pPr>
            <a:lvl7pPr lvl="6" algn="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7pPr>
            <a:lvl8pPr lvl="7" algn="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8pPr>
            <a:lvl9pPr lvl="8" algn="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9pPr>
          </a:lstStyle>
          <a:p>
            <a:r>
              <a:t>xx%</a:t>
            </a:r>
          </a:p>
        </p:txBody>
      </p:sp>
      <p:sp>
        <p:nvSpPr>
          <p:cNvPr id="153" name="Google Shape;153;p25"/>
          <p:cNvSpPr txBox="1">
            <a:spLocks noGrp="1"/>
          </p:cNvSpPr>
          <p:nvPr>
            <p:ph type="subTitle" idx="6"/>
          </p:nvPr>
        </p:nvSpPr>
        <p:spPr>
          <a:xfrm>
            <a:off x="8288133" y="4520067"/>
            <a:ext cx="2885600" cy="862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67">
                <a:solidFill>
                  <a:schemeClr val="dk1"/>
                </a:solidFill>
              </a:defRPr>
            </a:lvl1pPr>
            <a:lvl2pPr lvl="1" algn="r" rtl="0"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667">
                <a:solidFill>
                  <a:schemeClr val="dk1"/>
                </a:solidFill>
              </a:defRPr>
            </a:lvl2pPr>
            <a:lvl3pPr lvl="2" algn="r" rtl="0"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667">
                <a:solidFill>
                  <a:schemeClr val="dk1"/>
                </a:solidFill>
              </a:defRPr>
            </a:lvl3pPr>
            <a:lvl4pPr lvl="3" algn="r" rtl="0"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667">
                <a:solidFill>
                  <a:schemeClr val="dk1"/>
                </a:solidFill>
              </a:defRPr>
            </a:lvl4pPr>
            <a:lvl5pPr lvl="4" algn="r" rtl="0"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667">
                <a:solidFill>
                  <a:schemeClr val="dk1"/>
                </a:solidFill>
              </a:defRPr>
            </a:lvl5pPr>
            <a:lvl6pPr lvl="5" algn="r" rtl="0"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667">
                <a:solidFill>
                  <a:schemeClr val="dk1"/>
                </a:solidFill>
              </a:defRPr>
            </a:lvl6pPr>
            <a:lvl7pPr lvl="6" algn="r" rtl="0"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667">
                <a:solidFill>
                  <a:schemeClr val="dk1"/>
                </a:solidFill>
              </a:defRPr>
            </a:lvl7pPr>
            <a:lvl8pPr lvl="7" algn="r" rtl="0"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667">
                <a:solidFill>
                  <a:schemeClr val="dk1"/>
                </a:solidFill>
              </a:defRPr>
            </a:lvl8pPr>
            <a:lvl9pPr lvl="8" algn="r" rtl="0">
              <a:spcBef>
                <a:spcPts val="2133"/>
              </a:spcBef>
              <a:spcAft>
                <a:spcPts val="2133"/>
              </a:spcAft>
              <a:buClr>
                <a:schemeClr val="dk1"/>
              </a:buClr>
              <a:buSzPts val="2000"/>
              <a:buNone/>
              <a:defRPr sz="2667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154" name="Google Shape;154;p25"/>
          <p:cNvSpPr/>
          <p:nvPr/>
        </p:nvSpPr>
        <p:spPr>
          <a:xfrm flipH="1">
            <a:off x="67" y="6445700"/>
            <a:ext cx="6096000" cy="4124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867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155" name="Google Shape;155;p25"/>
          <p:cNvSpPr/>
          <p:nvPr/>
        </p:nvSpPr>
        <p:spPr>
          <a:xfrm flipH="1">
            <a:off x="6096000" y="6445700"/>
            <a:ext cx="6096000" cy="4124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867" kern="0">
              <a:solidFill>
                <a:srgbClr val="000000"/>
              </a:solidFill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887265647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six columns">
  <p:cSld name="Title and six columns">
    <p:spTree>
      <p:nvGrpSpPr>
        <p:cNvPr id="1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Google Shape;157;p26"/>
          <p:cNvSpPr txBox="1">
            <a:spLocks noGrp="1"/>
          </p:cNvSpPr>
          <p:nvPr>
            <p:ph type="subTitle" idx="1"/>
          </p:nvPr>
        </p:nvSpPr>
        <p:spPr>
          <a:xfrm>
            <a:off x="949200" y="1968000"/>
            <a:ext cx="3015600" cy="54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1pPr>
            <a:lvl2pPr lvl="1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2pPr>
            <a:lvl3pPr lvl="2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3pPr>
            <a:lvl4pPr lvl="3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4pPr>
            <a:lvl5pPr lvl="4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5pPr>
            <a:lvl6pPr lvl="5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6pPr>
            <a:lvl7pPr lvl="6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7pPr>
            <a:lvl8pPr lvl="7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8pPr>
            <a:lvl9pPr lvl="8" rtl="0">
              <a:spcBef>
                <a:spcPts val="2133"/>
              </a:spcBef>
              <a:spcAft>
                <a:spcPts val="2133"/>
              </a:spcAft>
              <a:buNone/>
              <a:defRPr b="1">
                <a:solidFill>
                  <a:schemeClr val="accent1"/>
                </a:solidFill>
              </a:defRPr>
            </a:lvl9pPr>
          </a:lstStyle>
          <a:p>
            <a:endParaRPr/>
          </a:p>
        </p:txBody>
      </p:sp>
      <p:sp>
        <p:nvSpPr>
          <p:cNvPr id="158" name="Google Shape;158;p26"/>
          <p:cNvSpPr txBox="1">
            <a:spLocks noGrp="1"/>
          </p:cNvSpPr>
          <p:nvPr>
            <p:ph type="subTitle" idx="2"/>
          </p:nvPr>
        </p:nvSpPr>
        <p:spPr>
          <a:xfrm>
            <a:off x="949200" y="2468600"/>
            <a:ext cx="3015600" cy="96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1pPr>
            <a:lvl2pPr lvl="1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2pPr>
            <a:lvl3pPr lvl="2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3pPr>
            <a:lvl4pPr lvl="3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4pPr>
            <a:lvl5pPr lvl="4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5pPr>
            <a:lvl6pPr lvl="5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6pPr>
            <a:lvl7pPr lvl="6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7pPr>
            <a:lvl8pPr lvl="7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8pPr>
            <a:lvl9pPr lvl="8" rtl="0">
              <a:lnSpc>
                <a:spcPct val="100000"/>
              </a:lnSpc>
              <a:spcBef>
                <a:spcPts val="2133"/>
              </a:spcBef>
              <a:spcAft>
                <a:spcPts val="2133"/>
              </a:spcAft>
              <a:buNone/>
              <a:defRPr sz="1867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159" name="Google Shape;159;p26"/>
          <p:cNvSpPr txBox="1">
            <a:spLocks noGrp="1"/>
          </p:cNvSpPr>
          <p:nvPr>
            <p:ph type="subTitle" idx="3"/>
          </p:nvPr>
        </p:nvSpPr>
        <p:spPr>
          <a:xfrm>
            <a:off x="3978600" y="1968000"/>
            <a:ext cx="3015600" cy="54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1pPr>
            <a:lvl2pPr lvl="1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2pPr>
            <a:lvl3pPr lvl="2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3pPr>
            <a:lvl4pPr lvl="3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4pPr>
            <a:lvl5pPr lvl="4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5pPr>
            <a:lvl6pPr lvl="5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6pPr>
            <a:lvl7pPr lvl="6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7pPr>
            <a:lvl8pPr lvl="7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8pPr>
            <a:lvl9pPr lvl="8" rtl="0">
              <a:spcBef>
                <a:spcPts val="2133"/>
              </a:spcBef>
              <a:spcAft>
                <a:spcPts val="2133"/>
              </a:spcAft>
              <a:buNone/>
              <a:defRPr b="1">
                <a:solidFill>
                  <a:schemeClr val="accent1"/>
                </a:solidFill>
              </a:defRPr>
            </a:lvl9pPr>
          </a:lstStyle>
          <a:p>
            <a:endParaRPr/>
          </a:p>
        </p:txBody>
      </p:sp>
      <p:sp>
        <p:nvSpPr>
          <p:cNvPr id="160" name="Google Shape;160;p26"/>
          <p:cNvSpPr txBox="1">
            <a:spLocks noGrp="1"/>
          </p:cNvSpPr>
          <p:nvPr>
            <p:ph type="subTitle" idx="4"/>
          </p:nvPr>
        </p:nvSpPr>
        <p:spPr>
          <a:xfrm>
            <a:off x="3978600" y="2468600"/>
            <a:ext cx="3015600" cy="96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161" name="Google Shape;161;p26"/>
          <p:cNvSpPr txBox="1">
            <a:spLocks noGrp="1"/>
          </p:cNvSpPr>
          <p:nvPr>
            <p:ph type="subTitle" idx="5"/>
          </p:nvPr>
        </p:nvSpPr>
        <p:spPr>
          <a:xfrm>
            <a:off x="7008000" y="1968000"/>
            <a:ext cx="3015600" cy="54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1pPr>
            <a:lvl2pPr lvl="1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2pPr>
            <a:lvl3pPr lvl="2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3pPr>
            <a:lvl4pPr lvl="3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4pPr>
            <a:lvl5pPr lvl="4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5pPr>
            <a:lvl6pPr lvl="5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6pPr>
            <a:lvl7pPr lvl="6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7pPr>
            <a:lvl8pPr lvl="7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8pPr>
            <a:lvl9pPr lvl="8" rtl="0">
              <a:spcBef>
                <a:spcPts val="2133"/>
              </a:spcBef>
              <a:spcAft>
                <a:spcPts val="2133"/>
              </a:spcAft>
              <a:buNone/>
              <a:defRPr b="1">
                <a:solidFill>
                  <a:schemeClr val="accent1"/>
                </a:solidFill>
              </a:defRPr>
            </a:lvl9pPr>
          </a:lstStyle>
          <a:p>
            <a:endParaRPr/>
          </a:p>
        </p:txBody>
      </p:sp>
      <p:sp>
        <p:nvSpPr>
          <p:cNvPr id="162" name="Google Shape;162;p26"/>
          <p:cNvSpPr txBox="1">
            <a:spLocks noGrp="1"/>
          </p:cNvSpPr>
          <p:nvPr>
            <p:ph type="subTitle" idx="6"/>
          </p:nvPr>
        </p:nvSpPr>
        <p:spPr>
          <a:xfrm>
            <a:off x="7008000" y="2468600"/>
            <a:ext cx="3015600" cy="96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1pPr>
            <a:lvl2pPr lvl="1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2pPr>
            <a:lvl3pPr lvl="2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3pPr>
            <a:lvl4pPr lvl="3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4pPr>
            <a:lvl5pPr lvl="4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5pPr>
            <a:lvl6pPr lvl="5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6pPr>
            <a:lvl7pPr lvl="6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7pPr>
            <a:lvl8pPr lvl="7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8pPr>
            <a:lvl9pPr lvl="8" rtl="0">
              <a:lnSpc>
                <a:spcPct val="100000"/>
              </a:lnSpc>
              <a:spcBef>
                <a:spcPts val="2133"/>
              </a:spcBef>
              <a:spcAft>
                <a:spcPts val="2133"/>
              </a:spcAft>
              <a:buNone/>
              <a:defRPr sz="1867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163" name="Google Shape;163;p26"/>
          <p:cNvSpPr txBox="1">
            <a:spLocks noGrp="1"/>
          </p:cNvSpPr>
          <p:nvPr>
            <p:ph type="subTitle" idx="7"/>
          </p:nvPr>
        </p:nvSpPr>
        <p:spPr>
          <a:xfrm>
            <a:off x="949200" y="3936267"/>
            <a:ext cx="3015600" cy="54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1pPr>
            <a:lvl2pPr lvl="1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2pPr>
            <a:lvl3pPr lvl="2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3pPr>
            <a:lvl4pPr lvl="3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4pPr>
            <a:lvl5pPr lvl="4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5pPr>
            <a:lvl6pPr lvl="5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6pPr>
            <a:lvl7pPr lvl="6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7pPr>
            <a:lvl8pPr lvl="7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8pPr>
            <a:lvl9pPr lvl="8" rtl="0">
              <a:spcBef>
                <a:spcPts val="2133"/>
              </a:spcBef>
              <a:spcAft>
                <a:spcPts val="2133"/>
              </a:spcAft>
              <a:buNone/>
              <a:defRPr b="1">
                <a:solidFill>
                  <a:schemeClr val="accent1"/>
                </a:solidFill>
              </a:defRPr>
            </a:lvl9pPr>
          </a:lstStyle>
          <a:p>
            <a:endParaRPr/>
          </a:p>
        </p:txBody>
      </p:sp>
      <p:sp>
        <p:nvSpPr>
          <p:cNvPr id="164" name="Google Shape;164;p26"/>
          <p:cNvSpPr txBox="1">
            <a:spLocks noGrp="1"/>
          </p:cNvSpPr>
          <p:nvPr>
            <p:ph type="subTitle" idx="8"/>
          </p:nvPr>
        </p:nvSpPr>
        <p:spPr>
          <a:xfrm>
            <a:off x="949200" y="4436867"/>
            <a:ext cx="3015600" cy="96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165" name="Google Shape;165;p26"/>
          <p:cNvSpPr txBox="1">
            <a:spLocks noGrp="1"/>
          </p:cNvSpPr>
          <p:nvPr>
            <p:ph type="subTitle" idx="9"/>
          </p:nvPr>
        </p:nvSpPr>
        <p:spPr>
          <a:xfrm>
            <a:off x="3978600" y="3936267"/>
            <a:ext cx="3015600" cy="54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1pPr>
            <a:lvl2pPr lvl="1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2pPr>
            <a:lvl3pPr lvl="2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3pPr>
            <a:lvl4pPr lvl="3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4pPr>
            <a:lvl5pPr lvl="4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5pPr>
            <a:lvl6pPr lvl="5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6pPr>
            <a:lvl7pPr lvl="6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7pPr>
            <a:lvl8pPr lvl="7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8pPr>
            <a:lvl9pPr lvl="8" rtl="0">
              <a:spcBef>
                <a:spcPts val="2133"/>
              </a:spcBef>
              <a:spcAft>
                <a:spcPts val="2133"/>
              </a:spcAft>
              <a:buNone/>
              <a:defRPr b="1">
                <a:solidFill>
                  <a:schemeClr val="accent1"/>
                </a:solidFill>
              </a:defRPr>
            </a:lvl9pPr>
          </a:lstStyle>
          <a:p>
            <a:endParaRPr/>
          </a:p>
        </p:txBody>
      </p:sp>
      <p:sp>
        <p:nvSpPr>
          <p:cNvPr id="166" name="Google Shape;166;p26"/>
          <p:cNvSpPr txBox="1">
            <a:spLocks noGrp="1"/>
          </p:cNvSpPr>
          <p:nvPr>
            <p:ph type="subTitle" idx="13"/>
          </p:nvPr>
        </p:nvSpPr>
        <p:spPr>
          <a:xfrm>
            <a:off x="3978600" y="4436867"/>
            <a:ext cx="3015600" cy="96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167" name="Google Shape;167;p26"/>
          <p:cNvSpPr txBox="1">
            <a:spLocks noGrp="1"/>
          </p:cNvSpPr>
          <p:nvPr>
            <p:ph type="subTitle" idx="14"/>
          </p:nvPr>
        </p:nvSpPr>
        <p:spPr>
          <a:xfrm>
            <a:off x="7008000" y="3936267"/>
            <a:ext cx="3015600" cy="54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1pPr>
            <a:lvl2pPr lvl="1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2pPr>
            <a:lvl3pPr lvl="2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3pPr>
            <a:lvl4pPr lvl="3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4pPr>
            <a:lvl5pPr lvl="4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5pPr>
            <a:lvl6pPr lvl="5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6pPr>
            <a:lvl7pPr lvl="6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7pPr>
            <a:lvl8pPr lvl="7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8pPr>
            <a:lvl9pPr lvl="8" rtl="0">
              <a:spcBef>
                <a:spcPts val="2133"/>
              </a:spcBef>
              <a:spcAft>
                <a:spcPts val="2133"/>
              </a:spcAft>
              <a:buNone/>
              <a:defRPr b="1">
                <a:solidFill>
                  <a:schemeClr val="accent1"/>
                </a:solidFill>
              </a:defRPr>
            </a:lvl9pPr>
          </a:lstStyle>
          <a:p>
            <a:endParaRPr/>
          </a:p>
        </p:txBody>
      </p:sp>
      <p:sp>
        <p:nvSpPr>
          <p:cNvPr id="168" name="Google Shape;168;p26"/>
          <p:cNvSpPr txBox="1">
            <a:spLocks noGrp="1"/>
          </p:cNvSpPr>
          <p:nvPr>
            <p:ph type="subTitle" idx="15"/>
          </p:nvPr>
        </p:nvSpPr>
        <p:spPr>
          <a:xfrm>
            <a:off x="7008000" y="4436867"/>
            <a:ext cx="3015600" cy="96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169" name="Google Shape;169;p26"/>
          <p:cNvSpPr txBox="1">
            <a:spLocks noGrp="1"/>
          </p:cNvSpPr>
          <p:nvPr>
            <p:ph type="title"/>
          </p:nvPr>
        </p:nvSpPr>
        <p:spPr>
          <a:xfrm>
            <a:off x="957067" y="510900"/>
            <a:ext cx="10277600" cy="862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Font typeface="Montserrat"/>
              <a:buNone/>
              <a:defRPr>
                <a:solidFill>
                  <a:schemeClr val="accent1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endParaRPr/>
          </a:p>
        </p:txBody>
      </p:sp>
      <p:sp>
        <p:nvSpPr>
          <p:cNvPr id="170" name="Google Shape;170;p26"/>
          <p:cNvSpPr/>
          <p:nvPr/>
        </p:nvSpPr>
        <p:spPr>
          <a:xfrm>
            <a:off x="10570400" y="3428800"/>
            <a:ext cx="1621600" cy="3428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867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171" name="Google Shape;171;p26"/>
          <p:cNvSpPr/>
          <p:nvPr/>
        </p:nvSpPr>
        <p:spPr>
          <a:xfrm>
            <a:off x="10570400" y="0"/>
            <a:ext cx="1621600" cy="34288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867" kern="0">
              <a:solidFill>
                <a:srgbClr val="000000"/>
              </a:solidFill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006985312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hanks">
  <p:cSld name="Thanks">
    <p:spTree>
      <p:nvGrpSpPr>
        <p:cNvPr id="1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Google Shape;173;p27"/>
          <p:cNvSpPr txBox="1">
            <a:spLocks noGrp="1"/>
          </p:cNvSpPr>
          <p:nvPr>
            <p:ph type="title"/>
          </p:nvPr>
        </p:nvSpPr>
        <p:spPr>
          <a:xfrm>
            <a:off x="950967" y="593367"/>
            <a:ext cx="5145200" cy="1784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None/>
              <a:defRPr sz="9600">
                <a:solidFill>
                  <a:schemeClr val="accen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None/>
              <a:defRPr>
                <a:solidFill>
                  <a:schemeClr val="accen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None/>
              <a:defRPr>
                <a:solidFill>
                  <a:schemeClr val="accen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None/>
              <a:defRPr>
                <a:solidFill>
                  <a:schemeClr val="accen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None/>
              <a:defRPr>
                <a:solidFill>
                  <a:schemeClr val="accen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None/>
              <a:defRPr>
                <a:solidFill>
                  <a:schemeClr val="accen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None/>
              <a:defRPr>
                <a:solidFill>
                  <a:schemeClr val="accen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None/>
              <a:defRPr>
                <a:solidFill>
                  <a:schemeClr val="accen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None/>
              <a:defRPr>
                <a:solidFill>
                  <a:schemeClr val="accent1"/>
                </a:solidFill>
              </a:defRPr>
            </a:lvl9pPr>
          </a:lstStyle>
          <a:p>
            <a:endParaRPr/>
          </a:p>
        </p:txBody>
      </p:sp>
      <p:sp>
        <p:nvSpPr>
          <p:cNvPr id="174" name="Google Shape;174;p27"/>
          <p:cNvSpPr txBox="1"/>
          <p:nvPr/>
        </p:nvSpPr>
        <p:spPr>
          <a:xfrm>
            <a:off x="950967" y="4647567"/>
            <a:ext cx="5274800" cy="81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>
              <a:spcBef>
                <a:spcPts val="400"/>
              </a:spcBef>
              <a:buClr>
                <a:srgbClr val="000000"/>
              </a:buClr>
              <a:buFont typeface="Arial"/>
              <a:buNone/>
            </a:pPr>
            <a:r>
              <a:rPr lang="en" sz="1467" kern="0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CREDITS: This presentation template was created by </a:t>
            </a:r>
            <a:r>
              <a:rPr lang="en" sz="1467" b="1" kern="0">
                <a:solidFill>
                  <a:srgbClr val="000000"/>
                </a:solidFill>
                <a:uFill>
                  <a:noFill/>
                </a:uFill>
                <a:latin typeface="Montserrat"/>
                <a:ea typeface="Montserrat"/>
                <a:cs typeface="Montserrat"/>
                <a:sym typeface="Montserrat"/>
                <a:hlinkClick r:id="rId2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Slidesgo</a:t>
            </a:r>
            <a:r>
              <a:rPr lang="en" sz="1467" kern="0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, including icons by </a:t>
            </a:r>
            <a:r>
              <a:rPr lang="en" sz="1467" b="1" kern="0">
                <a:solidFill>
                  <a:srgbClr val="000000"/>
                </a:solidFill>
                <a:uFill>
                  <a:noFill/>
                </a:uFill>
                <a:latin typeface="Montserrat"/>
                <a:ea typeface="Montserrat"/>
                <a:cs typeface="Montserrat"/>
                <a:sym typeface="Montserrat"/>
                <a:hlinkClick r:id="rId3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Flaticon</a:t>
            </a:r>
            <a:r>
              <a:rPr lang="en" sz="1467" kern="0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, and infographics &amp; images by </a:t>
            </a:r>
            <a:r>
              <a:rPr lang="en" sz="1467" b="1" kern="0">
                <a:solidFill>
                  <a:srgbClr val="000000"/>
                </a:solidFill>
                <a:uFill>
                  <a:noFill/>
                </a:uFill>
                <a:latin typeface="Montserrat"/>
                <a:ea typeface="Montserrat"/>
                <a:cs typeface="Montserrat"/>
                <a:sym typeface="Montserrat"/>
                <a:hlinkClick r:id="rId4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Freepik</a:t>
            </a:r>
            <a:endParaRPr sz="1467" b="1" kern="0">
              <a:solidFill>
                <a:srgbClr val="000000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175" name="Google Shape;175;p27"/>
          <p:cNvSpPr/>
          <p:nvPr/>
        </p:nvSpPr>
        <p:spPr>
          <a:xfrm>
            <a:off x="8948800" y="3428800"/>
            <a:ext cx="1621600" cy="34288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867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176" name="Google Shape;176;p27"/>
          <p:cNvSpPr/>
          <p:nvPr/>
        </p:nvSpPr>
        <p:spPr>
          <a:xfrm>
            <a:off x="10570400" y="0"/>
            <a:ext cx="1621600" cy="3428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867" kern="0">
              <a:solidFill>
                <a:srgbClr val="000000"/>
              </a:solidFill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1764742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CCC9A8-7F7F-4604-B70A-DDD77A62BF8A}" type="datetimeFigureOut">
              <a:rPr lang="ru-RU" smtClean="0"/>
              <a:t>20.03.2025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A6443D-D713-40B1-A83A-B9DD24B7B96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789454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CCC9A8-7F7F-4604-B70A-DDD77A62BF8A}" type="datetimeFigureOut">
              <a:rPr lang="ru-RU" smtClean="0"/>
              <a:t>20.03.2025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A6443D-D713-40B1-A83A-B9DD24B7B96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501451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CCC9A8-7F7F-4604-B70A-DDD77A62BF8A}" type="datetimeFigureOut">
              <a:rPr lang="ru-RU" smtClean="0"/>
              <a:t>20.03.2025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A6443D-D713-40B1-A83A-B9DD24B7B96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23042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CCC9A8-7F7F-4604-B70A-DDD77A62BF8A}" type="datetimeFigureOut">
              <a:rPr lang="ru-RU" smtClean="0"/>
              <a:t>20.03.2025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A6443D-D713-40B1-A83A-B9DD24B7B96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89054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CCC9A8-7F7F-4604-B70A-DDD77A62BF8A}" type="datetimeFigureOut">
              <a:rPr lang="ru-RU" smtClean="0"/>
              <a:t>20.03.2025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A6443D-D713-40B1-A83A-B9DD24B7B96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23278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CCC9A8-7F7F-4604-B70A-DDD77A62BF8A}" type="datetimeFigureOut">
              <a:rPr lang="ru-RU" smtClean="0"/>
              <a:t>20.03.2025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A6443D-D713-40B1-A83A-B9DD24B7B96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206267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18" Type="http://schemas.openxmlformats.org/officeDocument/2006/relationships/slideLayout" Target="../slideLayouts/slideLayout29.xml"/><Relationship Id="rId26" Type="http://schemas.openxmlformats.org/officeDocument/2006/relationships/slideLayout" Target="../slideLayouts/slideLayout37.xml"/><Relationship Id="rId3" Type="http://schemas.openxmlformats.org/officeDocument/2006/relationships/slideLayout" Target="../slideLayouts/slideLayout14.xml"/><Relationship Id="rId21" Type="http://schemas.openxmlformats.org/officeDocument/2006/relationships/slideLayout" Target="../slideLayouts/slideLayout32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17" Type="http://schemas.openxmlformats.org/officeDocument/2006/relationships/slideLayout" Target="../slideLayouts/slideLayout28.xml"/><Relationship Id="rId25" Type="http://schemas.openxmlformats.org/officeDocument/2006/relationships/slideLayout" Target="../slideLayouts/slideLayout36.xml"/><Relationship Id="rId2" Type="http://schemas.openxmlformats.org/officeDocument/2006/relationships/slideLayout" Target="../slideLayouts/slideLayout13.xml"/><Relationship Id="rId16" Type="http://schemas.openxmlformats.org/officeDocument/2006/relationships/slideLayout" Target="../slideLayouts/slideLayout27.xml"/><Relationship Id="rId20" Type="http://schemas.openxmlformats.org/officeDocument/2006/relationships/slideLayout" Target="../slideLayouts/slideLayout31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24" Type="http://schemas.openxmlformats.org/officeDocument/2006/relationships/slideLayout" Target="../slideLayouts/slideLayout35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23" Type="http://schemas.openxmlformats.org/officeDocument/2006/relationships/slideLayout" Target="../slideLayouts/slideLayout34.xml"/><Relationship Id="rId10" Type="http://schemas.openxmlformats.org/officeDocument/2006/relationships/slideLayout" Target="../slideLayouts/slideLayout21.xml"/><Relationship Id="rId19" Type="http://schemas.openxmlformats.org/officeDocument/2006/relationships/slideLayout" Target="../slideLayouts/slideLayout30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Relationship Id="rId22" Type="http://schemas.openxmlformats.org/officeDocument/2006/relationships/slideLayout" Target="../slideLayouts/slideLayout33.xml"/><Relationship Id="rId27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CCC9A8-7F7F-4604-B70A-DDD77A62BF8A}" type="datetimeFigureOut">
              <a:rPr lang="ru-RU" smtClean="0"/>
              <a:t>20.03.2025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A6443D-D713-40B1-A83A-B9DD24B7B96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85085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Montserrat"/>
              <a:buNone/>
              <a:defRPr sz="2800" b="1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Montserrat"/>
              <a:buNone/>
              <a:defRPr sz="2800" b="1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Montserrat"/>
              <a:buNone/>
              <a:defRPr sz="2800" b="1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Montserrat"/>
              <a:buNone/>
              <a:defRPr sz="2800" b="1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Montserrat"/>
              <a:buNone/>
              <a:defRPr sz="2800" b="1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Montserrat"/>
              <a:buNone/>
              <a:defRPr sz="2800" b="1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Montserrat"/>
              <a:buNone/>
              <a:defRPr sz="2800" b="1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Montserrat"/>
              <a:buNone/>
              <a:defRPr sz="2800" b="1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Montserrat"/>
              <a:buNone/>
              <a:defRPr sz="2800" b="1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Montserrat"/>
              <a:buChar char="●"/>
              <a:defRPr sz="1800">
                <a:solidFill>
                  <a:schemeClr val="dk2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marL="914400" lvl="1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Montserrat"/>
              <a:buChar char="○"/>
              <a:defRPr>
                <a:solidFill>
                  <a:schemeClr val="dk2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marL="1371600" lvl="2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Montserrat"/>
              <a:buChar char="■"/>
              <a:defRPr>
                <a:solidFill>
                  <a:schemeClr val="dk2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marL="1828800" lvl="3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Montserrat"/>
              <a:buChar char="●"/>
              <a:defRPr>
                <a:solidFill>
                  <a:schemeClr val="dk2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marL="2286000" lvl="4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Montserrat"/>
              <a:buChar char="○"/>
              <a:defRPr>
                <a:solidFill>
                  <a:schemeClr val="dk2"/>
                </a:solidFill>
                <a:latin typeface="Montserrat"/>
                <a:ea typeface="Montserrat"/>
                <a:cs typeface="Montserrat"/>
                <a:sym typeface="Montserrat"/>
              </a:defRPr>
            </a:lvl5pPr>
            <a:lvl6pPr marL="2743200" lvl="5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Montserrat"/>
              <a:buChar char="■"/>
              <a:defRPr>
                <a:solidFill>
                  <a:schemeClr val="dk2"/>
                </a:solidFill>
                <a:latin typeface="Montserrat"/>
                <a:ea typeface="Montserrat"/>
                <a:cs typeface="Montserrat"/>
                <a:sym typeface="Montserrat"/>
              </a:defRPr>
            </a:lvl6pPr>
            <a:lvl7pPr marL="3200400" lvl="6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Montserrat"/>
              <a:buChar char="●"/>
              <a:defRPr>
                <a:solidFill>
                  <a:schemeClr val="dk2"/>
                </a:solidFill>
                <a:latin typeface="Montserrat"/>
                <a:ea typeface="Montserrat"/>
                <a:cs typeface="Montserrat"/>
                <a:sym typeface="Montserrat"/>
              </a:defRPr>
            </a:lvl7pPr>
            <a:lvl8pPr marL="3657600" lvl="7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Montserrat"/>
              <a:buChar char="○"/>
              <a:defRPr>
                <a:solidFill>
                  <a:schemeClr val="dk2"/>
                </a:solidFill>
                <a:latin typeface="Montserrat"/>
                <a:ea typeface="Montserrat"/>
                <a:cs typeface="Montserrat"/>
                <a:sym typeface="Montserrat"/>
              </a:defRPr>
            </a:lvl8pPr>
            <a:lvl9pPr marL="4114800" lvl="8" indent="-31750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Montserrat"/>
              <a:buChar char="■"/>
              <a:defRPr>
                <a:solidFill>
                  <a:schemeClr val="dk2"/>
                </a:solidFill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657284846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  <p:sldLayoutId id="2147483679" r:id="rId19"/>
    <p:sldLayoutId id="2147483680" r:id="rId20"/>
    <p:sldLayoutId id="2147483681" r:id="rId21"/>
    <p:sldLayoutId id="2147483682" r:id="rId22"/>
    <p:sldLayoutId id="2147483683" r:id="rId23"/>
    <p:sldLayoutId id="2147483684" r:id="rId24"/>
    <p:sldLayoutId id="2147483685" r:id="rId25"/>
    <p:sldLayoutId id="2147483686" r:id="rId26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bit.ly/2PfT4lq" TargetMode="Externa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7.xml"/><Relationship Id="rId4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Google Shape;185;p30"/>
          <p:cNvSpPr txBox="1">
            <a:spLocks noGrp="1"/>
          </p:cNvSpPr>
          <p:nvPr>
            <p:ph type="ctrTitle"/>
          </p:nvPr>
        </p:nvSpPr>
        <p:spPr>
          <a:xfrm>
            <a:off x="2191811" y="1562967"/>
            <a:ext cx="9027600" cy="2736800"/>
          </a:xfrm>
          <a:prstGeom prst="rect">
            <a:avLst/>
          </a:prstGeom>
        </p:spPr>
        <p:txBody>
          <a:bodyPr spcFirstLastPara="1" wrap="square" lIns="121900" tIns="121900" rIns="121900" bIns="121900" anchor="b" anchorCtr="0">
            <a:noAutofit/>
          </a:bodyPr>
          <a:lstStyle/>
          <a:p>
            <a:r>
              <a:rPr lang="ru-RU" dirty="0">
                <a:solidFill>
                  <a:schemeClr val="accent1"/>
                </a:solidFill>
              </a:rPr>
              <a:t>Практическая работа № </a:t>
            </a:r>
            <a:r>
              <a:rPr lang="en-US" dirty="0">
                <a:solidFill>
                  <a:schemeClr val="accent1"/>
                </a:solidFill>
              </a:rPr>
              <a:t>30</a:t>
            </a:r>
            <a:endParaRPr lang="ru-RU" dirty="0">
              <a:solidFill>
                <a:schemeClr val="accent1"/>
              </a:solidFill>
            </a:endParaRPr>
          </a:p>
        </p:txBody>
      </p:sp>
      <p:sp>
        <p:nvSpPr>
          <p:cNvPr id="186" name="Google Shape;186;p30"/>
          <p:cNvSpPr txBox="1">
            <a:spLocks noGrp="1"/>
          </p:cNvSpPr>
          <p:nvPr>
            <p:ph type="subTitle" idx="1"/>
          </p:nvPr>
        </p:nvSpPr>
        <p:spPr>
          <a:xfrm>
            <a:off x="2191803" y="4349033"/>
            <a:ext cx="9027600" cy="7428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0" indent="0"/>
            <a:r>
              <a:rPr lang="en-US" b="1" i="1" dirty="0" err="1"/>
              <a:t>AlignItems</a:t>
            </a:r>
            <a:endParaRPr i="1" dirty="0"/>
          </a:p>
        </p:txBody>
      </p:sp>
    </p:spTree>
    <p:extLst>
      <p:ext uri="{BB962C8B-B14F-4D97-AF65-F5344CB8AC3E}">
        <p14:creationId xmlns:p14="http://schemas.microsoft.com/office/powerpoint/2010/main" val="21188408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8" name="Google Shape;648;p62"/>
          <p:cNvSpPr txBox="1">
            <a:spLocks noGrp="1"/>
          </p:cNvSpPr>
          <p:nvPr>
            <p:ph type="title"/>
          </p:nvPr>
        </p:nvSpPr>
        <p:spPr>
          <a:xfrm>
            <a:off x="950967" y="593367"/>
            <a:ext cx="5145200" cy="17844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r>
              <a:rPr lang="en"/>
              <a:t>Thanks</a:t>
            </a:r>
            <a:endParaRPr/>
          </a:p>
        </p:txBody>
      </p:sp>
      <p:sp>
        <p:nvSpPr>
          <p:cNvPr id="650" name="Google Shape;650;p62"/>
          <p:cNvSpPr/>
          <p:nvPr/>
        </p:nvSpPr>
        <p:spPr>
          <a:xfrm>
            <a:off x="1097802" y="3902637"/>
            <a:ext cx="543177" cy="543177"/>
          </a:xfrm>
          <a:custGeom>
            <a:avLst/>
            <a:gdLst/>
            <a:ahLst/>
            <a:cxnLst/>
            <a:rect l="l" t="t" r="r" b="b"/>
            <a:pathLst>
              <a:path w="19982" h="19982" extrusionOk="0">
                <a:moveTo>
                  <a:pt x="14602" y="3500"/>
                </a:moveTo>
                <a:cubicBezTo>
                  <a:pt x="15137" y="3500"/>
                  <a:pt x="15682" y="3563"/>
                  <a:pt x="16247" y="3689"/>
                </a:cubicBezTo>
                <a:cubicBezTo>
                  <a:pt x="16179" y="4154"/>
                  <a:pt x="16095" y="4705"/>
                  <a:pt x="16033" y="5120"/>
                </a:cubicBezTo>
                <a:cubicBezTo>
                  <a:pt x="15810" y="5075"/>
                  <a:pt x="15484" y="5035"/>
                  <a:pt x="15150" y="5035"/>
                </a:cubicBezTo>
                <a:cubicBezTo>
                  <a:pt x="14968" y="5035"/>
                  <a:pt x="14783" y="5047"/>
                  <a:pt x="14611" y="5076"/>
                </a:cubicBezTo>
                <a:cubicBezTo>
                  <a:pt x="13536" y="5258"/>
                  <a:pt x="12918" y="5925"/>
                  <a:pt x="12918" y="6907"/>
                </a:cubicBezTo>
                <a:lnTo>
                  <a:pt x="12918" y="8819"/>
                </a:lnTo>
                <a:cubicBezTo>
                  <a:pt x="12918" y="9143"/>
                  <a:pt x="13180" y="9405"/>
                  <a:pt x="13504" y="9405"/>
                </a:cubicBezTo>
                <a:lnTo>
                  <a:pt x="15681" y="9405"/>
                </a:lnTo>
                <a:lnTo>
                  <a:pt x="15388" y="10576"/>
                </a:lnTo>
                <a:lnTo>
                  <a:pt x="13504" y="10576"/>
                </a:lnTo>
                <a:cubicBezTo>
                  <a:pt x="13180" y="10576"/>
                  <a:pt x="12918" y="10838"/>
                  <a:pt x="12918" y="11161"/>
                </a:cubicBezTo>
                <a:lnTo>
                  <a:pt x="12918" y="18811"/>
                </a:lnTo>
                <a:lnTo>
                  <a:pt x="11162" y="18811"/>
                </a:lnTo>
                <a:lnTo>
                  <a:pt x="11162" y="11161"/>
                </a:lnTo>
                <a:cubicBezTo>
                  <a:pt x="11162" y="10838"/>
                  <a:pt x="10900" y="10576"/>
                  <a:pt x="10576" y="10576"/>
                </a:cubicBezTo>
                <a:lnTo>
                  <a:pt x="9407" y="10576"/>
                </a:lnTo>
                <a:lnTo>
                  <a:pt x="9407" y="9405"/>
                </a:lnTo>
                <a:lnTo>
                  <a:pt x="10576" y="9405"/>
                </a:lnTo>
                <a:cubicBezTo>
                  <a:pt x="10900" y="9405"/>
                  <a:pt x="11162" y="9143"/>
                  <a:pt x="11162" y="8821"/>
                </a:cubicBezTo>
                <a:cubicBezTo>
                  <a:pt x="11162" y="7215"/>
                  <a:pt x="11162" y="6481"/>
                  <a:pt x="11162" y="6143"/>
                </a:cubicBezTo>
                <a:cubicBezTo>
                  <a:pt x="11162" y="5520"/>
                  <a:pt x="11163" y="4843"/>
                  <a:pt x="11770" y="4324"/>
                </a:cubicBezTo>
                <a:cubicBezTo>
                  <a:pt x="12234" y="3928"/>
                  <a:pt x="12823" y="3687"/>
                  <a:pt x="13628" y="3571"/>
                </a:cubicBezTo>
                <a:cubicBezTo>
                  <a:pt x="13950" y="3524"/>
                  <a:pt x="14274" y="3500"/>
                  <a:pt x="14602" y="3500"/>
                </a:cubicBezTo>
                <a:close/>
                <a:moveTo>
                  <a:pt x="17017" y="1170"/>
                </a:moveTo>
                <a:cubicBezTo>
                  <a:pt x="17990" y="1170"/>
                  <a:pt x="18811" y="1975"/>
                  <a:pt x="18811" y="2927"/>
                </a:cubicBezTo>
                <a:lnTo>
                  <a:pt x="18811" y="17056"/>
                </a:lnTo>
                <a:cubicBezTo>
                  <a:pt x="18811" y="18023"/>
                  <a:pt x="18024" y="18811"/>
                  <a:pt x="17056" y="18811"/>
                </a:cubicBezTo>
                <a:lnTo>
                  <a:pt x="14089" y="18811"/>
                </a:lnTo>
                <a:lnTo>
                  <a:pt x="14089" y="11747"/>
                </a:lnTo>
                <a:lnTo>
                  <a:pt x="15846" y="11747"/>
                </a:lnTo>
                <a:cubicBezTo>
                  <a:pt x="16115" y="11747"/>
                  <a:pt x="16348" y="11565"/>
                  <a:pt x="16414" y="11305"/>
                </a:cubicBezTo>
                <a:lnTo>
                  <a:pt x="16999" y="8963"/>
                </a:lnTo>
                <a:cubicBezTo>
                  <a:pt x="17042" y="8787"/>
                  <a:pt x="17003" y="8602"/>
                  <a:pt x="16893" y="8460"/>
                </a:cubicBezTo>
                <a:cubicBezTo>
                  <a:pt x="16782" y="8317"/>
                  <a:pt x="16612" y="8235"/>
                  <a:pt x="16431" y="8235"/>
                </a:cubicBezTo>
                <a:lnTo>
                  <a:pt x="14089" y="8235"/>
                </a:lnTo>
                <a:lnTo>
                  <a:pt x="14089" y="6909"/>
                </a:lnTo>
                <a:cubicBezTo>
                  <a:pt x="14089" y="6638"/>
                  <a:pt x="14144" y="6343"/>
                  <a:pt x="14808" y="6229"/>
                </a:cubicBezTo>
                <a:cubicBezTo>
                  <a:pt x="14936" y="6208"/>
                  <a:pt x="15061" y="6199"/>
                  <a:pt x="15182" y="6199"/>
                </a:cubicBezTo>
                <a:cubicBezTo>
                  <a:pt x="15552" y="6199"/>
                  <a:pt x="15890" y="6283"/>
                  <a:pt x="16198" y="6360"/>
                </a:cubicBezTo>
                <a:cubicBezTo>
                  <a:pt x="16304" y="6387"/>
                  <a:pt x="16415" y="6421"/>
                  <a:pt x="16532" y="6421"/>
                </a:cubicBezTo>
                <a:cubicBezTo>
                  <a:pt x="16632" y="6421"/>
                  <a:pt x="16736" y="6396"/>
                  <a:pt x="16847" y="6321"/>
                </a:cubicBezTo>
                <a:cubicBezTo>
                  <a:pt x="16983" y="6229"/>
                  <a:pt x="17074" y="6084"/>
                  <a:pt x="17098" y="5923"/>
                </a:cubicBezTo>
                <a:cubicBezTo>
                  <a:pt x="17098" y="5923"/>
                  <a:pt x="17362" y="4156"/>
                  <a:pt x="17482" y="3339"/>
                </a:cubicBezTo>
                <a:cubicBezTo>
                  <a:pt x="17525" y="3049"/>
                  <a:pt x="17346" y="2769"/>
                  <a:pt x="17063" y="2690"/>
                </a:cubicBezTo>
                <a:cubicBezTo>
                  <a:pt x="16267" y="2463"/>
                  <a:pt x="15346" y="2343"/>
                  <a:pt x="14504" y="2343"/>
                </a:cubicBezTo>
                <a:cubicBezTo>
                  <a:pt x="14137" y="2343"/>
                  <a:pt x="13786" y="2365"/>
                  <a:pt x="13467" y="2412"/>
                </a:cubicBezTo>
                <a:cubicBezTo>
                  <a:pt x="12434" y="2562"/>
                  <a:pt x="11646" y="2888"/>
                  <a:pt x="11009" y="3434"/>
                </a:cubicBezTo>
                <a:cubicBezTo>
                  <a:pt x="10121" y="4193"/>
                  <a:pt x="10010" y="5168"/>
                  <a:pt x="9999" y="5833"/>
                </a:cubicBezTo>
                <a:cubicBezTo>
                  <a:pt x="9999" y="5847"/>
                  <a:pt x="9999" y="7029"/>
                  <a:pt x="9999" y="8235"/>
                </a:cubicBezTo>
                <a:lnTo>
                  <a:pt x="8821" y="8235"/>
                </a:lnTo>
                <a:cubicBezTo>
                  <a:pt x="8497" y="8235"/>
                  <a:pt x="8236" y="8497"/>
                  <a:pt x="8236" y="8819"/>
                </a:cubicBezTo>
                <a:lnTo>
                  <a:pt x="8236" y="11161"/>
                </a:lnTo>
                <a:cubicBezTo>
                  <a:pt x="8236" y="11485"/>
                  <a:pt x="8497" y="11747"/>
                  <a:pt x="8821" y="11747"/>
                </a:cubicBezTo>
                <a:lnTo>
                  <a:pt x="9991" y="11747"/>
                </a:lnTo>
                <a:lnTo>
                  <a:pt x="9991" y="18811"/>
                </a:lnTo>
                <a:lnTo>
                  <a:pt x="2927" y="18811"/>
                </a:lnTo>
                <a:cubicBezTo>
                  <a:pt x="1959" y="18811"/>
                  <a:pt x="1172" y="18023"/>
                  <a:pt x="1172" y="17054"/>
                </a:cubicBezTo>
                <a:lnTo>
                  <a:pt x="1172" y="2927"/>
                </a:lnTo>
                <a:cubicBezTo>
                  <a:pt x="1172" y="1959"/>
                  <a:pt x="1959" y="1170"/>
                  <a:pt x="2927" y="1170"/>
                </a:cubicBezTo>
                <a:close/>
                <a:moveTo>
                  <a:pt x="2927" y="1"/>
                </a:moveTo>
                <a:cubicBezTo>
                  <a:pt x="1314" y="1"/>
                  <a:pt x="1" y="1313"/>
                  <a:pt x="1" y="2927"/>
                </a:cubicBezTo>
                <a:lnTo>
                  <a:pt x="1" y="17056"/>
                </a:lnTo>
                <a:cubicBezTo>
                  <a:pt x="1" y="18669"/>
                  <a:pt x="1314" y="19982"/>
                  <a:pt x="2927" y="19982"/>
                </a:cubicBezTo>
                <a:lnTo>
                  <a:pt x="17054" y="19982"/>
                </a:lnTo>
                <a:cubicBezTo>
                  <a:pt x="18669" y="19982"/>
                  <a:pt x="19982" y="18669"/>
                  <a:pt x="19982" y="17056"/>
                </a:cubicBezTo>
                <a:lnTo>
                  <a:pt x="19982" y="2927"/>
                </a:lnTo>
                <a:cubicBezTo>
                  <a:pt x="19982" y="2145"/>
                  <a:pt x="19669" y="1409"/>
                  <a:pt x="19101" y="853"/>
                </a:cubicBezTo>
                <a:cubicBezTo>
                  <a:pt x="18538" y="303"/>
                  <a:pt x="17797" y="1"/>
                  <a:pt x="17015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867" kern="0">
              <a:solidFill>
                <a:srgbClr val="000000"/>
              </a:solidFill>
              <a:cs typeface="Arial"/>
              <a:sym typeface="Arial"/>
            </a:endParaRPr>
          </a:p>
        </p:txBody>
      </p:sp>
      <p:grpSp>
        <p:nvGrpSpPr>
          <p:cNvPr id="651" name="Google Shape;651;p62"/>
          <p:cNvGrpSpPr/>
          <p:nvPr/>
        </p:nvGrpSpPr>
        <p:grpSpPr>
          <a:xfrm>
            <a:off x="1791856" y="3902554"/>
            <a:ext cx="543243" cy="543188"/>
            <a:chOff x="812101" y="2571761"/>
            <a:chExt cx="417066" cy="417024"/>
          </a:xfrm>
        </p:grpSpPr>
        <p:sp>
          <p:nvSpPr>
            <p:cNvPr id="652" name="Google Shape;652;p62"/>
            <p:cNvSpPr/>
            <p:nvPr/>
          </p:nvSpPr>
          <p:spPr>
            <a:xfrm>
              <a:off x="935084" y="2694744"/>
              <a:ext cx="171071" cy="171071"/>
            </a:xfrm>
            <a:custGeom>
              <a:avLst/>
              <a:gdLst/>
              <a:ahLst/>
              <a:cxnLst/>
              <a:rect l="l" t="t" r="r" b="b"/>
              <a:pathLst>
                <a:path w="8197" h="8197" extrusionOk="0">
                  <a:moveTo>
                    <a:pt x="4099" y="1171"/>
                  </a:moveTo>
                  <a:cubicBezTo>
                    <a:pt x="5712" y="1171"/>
                    <a:pt x="7027" y="2484"/>
                    <a:pt x="7027" y="4097"/>
                  </a:cubicBezTo>
                  <a:cubicBezTo>
                    <a:pt x="7027" y="5712"/>
                    <a:pt x="5712" y="7025"/>
                    <a:pt x="4099" y="7025"/>
                  </a:cubicBezTo>
                  <a:cubicBezTo>
                    <a:pt x="2486" y="7025"/>
                    <a:pt x="1171" y="5712"/>
                    <a:pt x="1171" y="4097"/>
                  </a:cubicBezTo>
                  <a:cubicBezTo>
                    <a:pt x="1171" y="2484"/>
                    <a:pt x="2486" y="1171"/>
                    <a:pt x="4099" y="1171"/>
                  </a:cubicBezTo>
                  <a:close/>
                  <a:moveTo>
                    <a:pt x="4099" y="0"/>
                  </a:moveTo>
                  <a:cubicBezTo>
                    <a:pt x="1840" y="0"/>
                    <a:pt x="0" y="1838"/>
                    <a:pt x="0" y="4097"/>
                  </a:cubicBezTo>
                  <a:cubicBezTo>
                    <a:pt x="0" y="6358"/>
                    <a:pt x="1840" y="8196"/>
                    <a:pt x="4099" y="8196"/>
                  </a:cubicBezTo>
                  <a:cubicBezTo>
                    <a:pt x="6358" y="8196"/>
                    <a:pt x="8196" y="6358"/>
                    <a:pt x="8196" y="4097"/>
                  </a:cubicBezTo>
                  <a:cubicBezTo>
                    <a:pt x="8196" y="1838"/>
                    <a:pt x="6358" y="0"/>
                    <a:pt x="4099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653" name="Google Shape;653;p62"/>
            <p:cNvSpPr/>
            <p:nvPr/>
          </p:nvSpPr>
          <p:spPr>
            <a:xfrm>
              <a:off x="860977" y="2620616"/>
              <a:ext cx="319311" cy="319290"/>
            </a:xfrm>
            <a:custGeom>
              <a:avLst/>
              <a:gdLst/>
              <a:ahLst/>
              <a:cxnLst/>
              <a:rect l="l" t="t" r="r" b="b"/>
              <a:pathLst>
                <a:path w="15300" h="15299" extrusionOk="0">
                  <a:moveTo>
                    <a:pt x="12333" y="1171"/>
                  </a:moveTo>
                  <a:cubicBezTo>
                    <a:pt x="13306" y="1171"/>
                    <a:pt x="14128" y="1994"/>
                    <a:pt x="14128" y="2967"/>
                  </a:cubicBezTo>
                  <a:lnTo>
                    <a:pt x="14128" y="12334"/>
                  </a:lnTo>
                  <a:cubicBezTo>
                    <a:pt x="14128" y="13307"/>
                    <a:pt x="13306" y="14129"/>
                    <a:pt x="12333" y="14129"/>
                  </a:cubicBezTo>
                  <a:lnTo>
                    <a:pt x="2968" y="14129"/>
                  </a:lnTo>
                  <a:cubicBezTo>
                    <a:pt x="1993" y="14129"/>
                    <a:pt x="1172" y="13307"/>
                    <a:pt x="1172" y="12334"/>
                  </a:cubicBezTo>
                  <a:lnTo>
                    <a:pt x="1172" y="2967"/>
                  </a:lnTo>
                  <a:cubicBezTo>
                    <a:pt x="1172" y="1994"/>
                    <a:pt x="1993" y="1171"/>
                    <a:pt x="2968" y="1171"/>
                  </a:cubicBezTo>
                  <a:close/>
                  <a:moveTo>
                    <a:pt x="2968" y="0"/>
                  </a:moveTo>
                  <a:cubicBezTo>
                    <a:pt x="1351" y="0"/>
                    <a:pt x="1" y="1346"/>
                    <a:pt x="1" y="2967"/>
                  </a:cubicBezTo>
                  <a:lnTo>
                    <a:pt x="1" y="12334"/>
                  </a:lnTo>
                  <a:cubicBezTo>
                    <a:pt x="1" y="13952"/>
                    <a:pt x="1349" y="15299"/>
                    <a:pt x="2968" y="15299"/>
                  </a:cubicBezTo>
                  <a:lnTo>
                    <a:pt x="12333" y="15299"/>
                  </a:lnTo>
                  <a:cubicBezTo>
                    <a:pt x="13953" y="15299"/>
                    <a:pt x="15299" y="13951"/>
                    <a:pt x="15299" y="12334"/>
                  </a:cubicBezTo>
                  <a:lnTo>
                    <a:pt x="15299" y="2967"/>
                  </a:lnTo>
                  <a:cubicBezTo>
                    <a:pt x="15299" y="1345"/>
                    <a:pt x="13948" y="0"/>
                    <a:pt x="12333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654" name="Google Shape;654;p62"/>
            <p:cNvSpPr/>
            <p:nvPr/>
          </p:nvSpPr>
          <p:spPr>
            <a:xfrm>
              <a:off x="812101" y="2571761"/>
              <a:ext cx="417066" cy="417024"/>
            </a:xfrm>
            <a:custGeom>
              <a:avLst/>
              <a:gdLst/>
              <a:ahLst/>
              <a:cxnLst/>
              <a:rect l="l" t="t" r="r" b="b"/>
              <a:pathLst>
                <a:path w="19984" h="19982" extrusionOk="0">
                  <a:moveTo>
                    <a:pt x="17056" y="1172"/>
                  </a:moveTo>
                  <a:cubicBezTo>
                    <a:pt x="18025" y="1172"/>
                    <a:pt x="18812" y="1959"/>
                    <a:pt x="18812" y="2927"/>
                  </a:cubicBezTo>
                  <a:lnTo>
                    <a:pt x="18812" y="17056"/>
                  </a:lnTo>
                  <a:cubicBezTo>
                    <a:pt x="18812" y="18023"/>
                    <a:pt x="18025" y="18811"/>
                    <a:pt x="17056" y="18811"/>
                  </a:cubicBezTo>
                  <a:lnTo>
                    <a:pt x="2928" y="18811"/>
                  </a:lnTo>
                  <a:cubicBezTo>
                    <a:pt x="1961" y="18811"/>
                    <a:pt x="1172" y="18023"/>
                    <a:pt x="1172" y="17056"/>
                  </a:cubicBezTo>
                  <a:lnTo>
                    <a:pt x="1172" y="2927"/>
                  </a:lnTo>
                  <a:cubicBezTo>
                    <a:pt x="1172" y="1959"/>
                    <a:pt x="1961" y="1172"/>
                    <a:pt x="2928" y="1172"/>
                  </a:cubicBezTo>
                  <a:close/>
                  <a:moveTo>
                    <a:pt x="2928" y="1"/>
                  </a:moveTo>
                  <a:cubicBezTo>
                    <a:pt x="1313" y="1"/>
                    <a:pt x="1" y="1313"/>
                    <a:pt x="1" y="2927"/>
                  </a:cubicBezTo>
                  <a:lnTo>
                    <a:pt x="1" y="17056"/>
                  </a:lnTo>
                  <a:cubicBezTo>
                    <a:pt x="1" y="18669"/>
                    <a:pt x="1313" y="19982"/>
                    <a:pt x="2928" y="19982"/>
                  </a:cubicBezTo>
                  <a:lnTo>
                    <a:pt x="17056" y="19982"/>
                  </a:lnTo>
                  <a:cubicBezTo>
                    <a:pt x="18669" y="19982"/>
                    <a:pt x="19984" y="18669"/>
                    <a:pt x="19984" y="17056"/>
                  </a:cubicBezTo>
                  <a:lnTo>
                    <a:pt x="19984" y="2927"/>
                  </a:lnTo>
                  <a:cubicBezTo>
                    <a:pt x="19984" y="1313"/>
                    <a:pt x="18669" y="1"/>
                    <a:pt x="17056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655" name="Google Shape;655;p62"/>
            <p:cNvSpPr/>
            <p:nvPr/>
          </p:nvSpPr>
          <p:spPr>
            <a:xfrm>
              <a:off x="1081712" y="2670306"/>
              <a:ext cx="48878" cy="48898"/>
            </a:xfrm>
            <a:custGeom>
              <a:avLst/>
              <a:gdLst/>
              <a:ahLst/>
              <a:cxnLst/>
              <a:rect l="l" t="t" r="r" b="b"/>
              <a:pathLst>
                <a:path w="2342" h="2343" extrusionOk="0">
                  <a:moveTo>
                    <a:pt x="1170" y="0"/>
                  </a:moveTo>
                  <a:cubicBezTo>
                    <a:pt x="524" y="0"/>
                    <a:pt x="1" y="526"/>
                    <a:pt x="1" y="1171"/>
                  </a:cubicBezTo>
                  <a:cubicBezTo>
                    <a:pt x="1" y="1817"/>
                    <a:pt x="524" y="2342"/>
                    <a:pt x="1170" y="2342"/>
                  </a:cubicBezTo>
                  <a:cubicBezTo>
                    <a:pt x="1816" y="2342"/>
                    <a:pt x="2341" y="1817"/>
                    <a:pt x="2341" y="1171"/>
                  </a:cubicBezTo>
                  <a:cubicBezTo>
                    <a:pt x="2341" y="526"/>
                    <a:pt x="1816" y="0"/>
                    <a:pt x="117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</p:grpSp>
      <p:grpSp>
        <p:nvGrpSpPr>
          <p:cNvPr id="656" name="Google Shape;656;p62"/>
          <p:cNvGrpSpPr/>
          <p:nvPr/>
        </p:nvGrpSpPr>
        <p:grpSpPr>
          <a:xfrm>
            <a:off x="2485982" y="3902554"/>
            <a:ext cx="543188" cy="543188"/>
            <a:chOff x="1323129" y="2571761"/>
            <a:chExt cx="417024" cy="417024"/>
          </a:xfrm>
        </p:grpSpPr>
        <p:sp>
          <p:nvSpPr>
            <p:cNvPr id="657" name="Google Shape;657;p62"/>
            <p:cNvSpPr/>
            <p:nvPr/>
          </p:nvSpPr>
          <p:spPr>
            <a:xfrm>
              <a:off x="1385007" y="2719183"/>
              <a:ext cx="73337" cy="219907"/>
            </a:xfrm>
            <a:custGeom>
              <a:avLst/>
              <a:gdLst/>
              <a:ahLst/>
              <a:cxnLst/>
              <a:rect l="l" t="t" r="r" b="b"/>
              <a:pathLst>
                <a:path w="3514" h="10537" extrusionOk="0">
                  <a:moveTo>
                    <a:pt x="2342" y="1171"/>
                  </a:moveTo>
                  <a:lnTo>
                    <a:pt x="2342" y="9367"/>
                  </a:lnTo>
                  <a:lnTo>
                    <a:pt x="1171" y="9367"/>
                  </a:lnTo>
                  <a:lnTo>
                    <a:pt x="1171" y="1171"/>
                  </a:lnTo>
                  <a:close/>
                  <a:moveTo>
                    <a:pt x="586" y="0"/>
                  </a:moveTo>
                  <a:cubicBezTo>
                    <a:pt x="264" y="0"/>
                    <a:pt x="0" y="262"/>
                    <a:pt x="0" y="586"/>
                  </a:cubicBezTo>
                  <a:lnTo>
                    <a:pt x="0" y="9951"/>
                  </a:lnTo>
                  <a:cubicBezTo>
                    <a:pt x="0" y="10275"/>
                    <a:pt x="264" y="10537"/>
                    <a:pt x="586" y="10537"/>
                  </a:cubicBezTo>
                  <a:lnTo>
                    <a:pt x="2928" y="10537"/>
                  </a:lnTo>
                  <a:cubicBezTo>
                    <a:pt x="3252" y="10537"/>
                    <a:pt x="3514" y="10275"/>
                    <a:pt x="3514" y="9951"/>
                  </a:cubicBezTo>
                  <a:lnTo>
                    <a:pt x="3514" y="586"/>
                  </a:lnTo>
                  <a:cubicBezTo>
                    <a:pt x="3514" y="262"/>
                    <a:pt x="3252" y="0"/>
                    <a:pt x="2928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658" name="Google Shape;658;p62"/>
            <p:cNvSpPr/>
            <p:nvPr/>
          </p:nvSpPr>
          <p:spPr>
            <a:xfrm>
              <a:off x="1385007" y="2621430"/>
              <a:ext cx="73337" cy="73337"/>
            </a:xfrm>
            <a:custGeom>
              <a:avLst/>
              <a:gdLst/>
              <a:ahLst/>
              <a:cxnLst/>
              <a:rect l="l" t="t" r="r" b="b"/>
              <a:pathLst>
                <a:path w="3514" h="3514" extrusionOk="0">
                  <a:moveTo>
                    <a:pt x="1757" y="1171"/>
                  </a:moveTo>
                  <a:cubicBezTo>
                    <a:pt x="2081" y="1171"/>
                    <a:pt x="2342" y="1435"/>
                    <a:pt x="2342" y="1757"/>
                  </a:cubicBezTo>
                  <a:cubicBezTo>
                    <a:pt x="2342" y="2080"/>
                    <a:pt x="2081" y="2342"/>
                    <a:pt x="1757" y="2342"/>
                  </a:cubicBezTo>
                  <a:cubicBezTo>
                    <a:pt x="1435" y="2342"/>
                    <a:pt x="1171" y="2080"/>
                    <a:pt x="1171" y="1757"/>
                  </a:cubicBezTo>
                  <a:cubicBezTo>
                    <a:pt x="1171" y="1435"/>
                    <a:pt x="1435" y="1171"/>
                    <a:pt x="1757" y="1171"/>
                  </a:cubicBezTo>
                  <a:close/>
                  <a:moveTo>
                    <a:pt x="1757" y="0"/>
                  </a:moveTo>
                  <a:cubicBezTo>
                    <a:pt x="789" y="0"/>
                    <a:pt x="0" y="789"/>
                    <a:pt x="0" y="1757"/>
                  </a:cubicBezTo>
                  <a:cubicBezTo>
                    <a:pt x="0" y="2726"/>
                    <a:pt x="789" y="3513"/>
                    <a:pt x="1757" y="3513"/>
                  </a:cubicBezTo>
                  <a:cubicBezTo>
                    <a:pt x="2726" y="3513"/>
                    <a:pt x="3514" y="2726"/>
                    <a:pt x="3514" y="1757"/>
                  </a:cubicBezTo>
                  <a:cubicBezTo>
                    <a:pt x="3514" y="789"/>
                    <a:pt x="2726" y="0"/>
                    <a:pt x="1757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659" name="Google Shape;659;p62"/>
            <p:cNvSpPr/>
            <p:nvPr/>
          </p:nvSpPr>
          <p:spPr>
            <a:xfrm>
              <a:off x="1482759" y="2718786"/>
              <a:ext cx="195510" cy="220304"/>
            </a:xfrm>
            <a:custGeom>
              <a:avLst/>
              <a:gdLst/>
              <a:ahLst/>
              <a:cxnLst/>
              <a:rect l="l" t="t" r="r" b="b"/>
              <a:pathLst>
                <a:path w="9368" h="10556" extrusionOk="0">
                  <a:moveTo>
                    <a:pt x="5559" y="1173"/>
                  </a:moveTo>
                  <a:cubicBezTo>
                    <a:pt x="5720" y="1173"/>
                    <a:pt x="5883" y="1186"/>
                    <a:pt x="6044" y="1212"/>
                  </a:cubicBezTo>
                  <a:cubicBezTo>
                    <a:pt x="7422" y="1435"/>
                    <a:pt x="8196" y="2535"/>
                    <a:pt x="8196" y="3669"/>
                  </a:cubicBezTo>
                  <a:lnTo>
                    <a:pt x="8196" y="9386"/>
                  </a:lnTo>
                  <a:lnTo>
                    <a:pt x="7025" y="9386"/>
                  </a:lnTo>
                  <a:lnTo>
                    <a:pt x="7025" y="4702"/>
                  </a:lnTo>
                  <a:cubicBezTo>
                    <a:pt x="7025" y="3411"/>
                    <a:pt x="5975" y="2360"/>
                    <a:pt x="4683" y="2360"/>
                  </a:cubicBezTo>
                  <a:cubicBezTo>
                    <a:pt x="3392" y="2360"/>
                    <a:pt x="2341" y="3411"/>
                    <a:pt x="2341" y="4702"/>
                  </a:cubicBezTo>
                  <a:lnTo>
                    <a:pt x="2341" y="9386"/>
                  </a:lnTo>
                  <a:lnTo>
                    <a:pt x="1170" y="9386"/>
                  </a:lnTo>
                  <a:lnTo>
                    <a:pt x="1170" y="1190"/>
                  </a:lnTo>
                  <a:lnTo>
                    <a:pt x="2341" y="1190"/>
                  </a:lnTo>
                  <a:lnTo>
                    <a:pt x="2341" y="1776"/>
                  </a:lnTo>
                  <a:cubicBezTo>
                    <a:pt x="2341" y="2011"/>
                    <a:pt x="2484" y="2225"/>
                    <a:pt x="2704" y="2316"/>
                  </a:cubicBezTo>
                  <a:cubicBezTo>
                    <a:pt x="2776" y="2346"/>
                    <a:pt x="2852" y="2361"/>
                    <a:pt x="2928" y="2361"/>
                  </a:cubicBezTo>
                  <a:cubicBezTo>
                    <a:pt x="3080" y="2361"/>
                    <a:pt x="3229" y="2301"/>
                    <a:pt x="3341" y="2190"/>
                  </a:cubicBezTo>
                  <a:lnTo>
                    <a:pt x="3615" y="1916"/>
                  </a:lnTo>
                  <a:cubicBezTo>
                    <a:pt x="4086" y="1443"/>
                    <a:pt x="4813" y="1173"/>
                    <a:pt x="5559" y="1173"/>
                  </a:cubicBezTo>
                  <a:close/>
                  <a:moveTo>
                    <a:pt x="5553" y="0"/>
                  </a:moveTo>
                  <a:cubicBezTo>
                    <a:pt x="4823" y="0"/>
                    <a:pt x="4110" y="189"/>
                    <a:pt x="3509" y="536"/>
                  </a:cubicBezTo>
                  <a:cubicBezTo>
                    <a:pt x="3475" y="246"/>
                    <a:pt x="3227" y="19"/>
                    <a:pt x="2927" y="19"/>
                  </a:cubicBezTo>
                  <a:lnTo>
                    <a:pt x="586" y="19"/>
                  </a:lnTo>
                  <a:cubicBezTo>
                    <a:pt x="262" y="19"/>
                    <a:pt x="1" y="281"/>
                    <a:pt x="1" y="605"/>
                  </a:cubicBezTo>
                  <a:lnTo>
                    <a:pt x="1" y="9970"/>
                  </a:lnTo>
                  <a:cubicBezTo>
                    <a:pt x="1" y="10294"/>
                    <a:pt x="262" y="10556"/>
                    <a:pt x="586" y="10556"/>
                  </a:cubicBezTo>
                  <a:lnTo>
                    <a:pt x="2927" y="10556"/>
                  </a:lnTo>
                  <a:cubicBezTo>
                    <a:pt x="3250" y="10556"/>
                    <a:pt x="3512" y="10294"/>
                    <a:pt x="3512" y="9970"/>
                  </a:cubicBezTo>
                  <a:lnTo>
                    <a:pt x="3512" y="4702"/>
                  </a:lnTo>
                  <a:cubicBezTo>
                    <a:pt x="3512" y="4056"/>
                    <a:pt x="4038" y="3531"/>
                    <a:pt x="4683" y="3531"/>
                  </a:cubicBezTo>
                  <a:cubicBezTo>
                    <a:pt x="5329" y="3531"/>
                    <a:pt x="5854" y="4056"/>
                    <a:pt x="5854" y="4702"/>
                  </a:cubicBezTo>
                  <a:lnTo>
                    <a:pt x="5854" y="9970"/>
                  </a:lnTo>
                  <a:cubicBezTo>
                    <a:pt x="5854" y="10294"/>
                    <a:pt x="6116" y="10556"/>
                    <a:pt x="6440" y="10556"/>
                  </a:cubicBezTo>
                  <a:lnTo>
                    <a:pt x="8782" y="10556"/>
                  </a:lnTo>
                  <a:cubicBezTo>
                    <a:pt x="9104" y="10556"/>
                    <a:pt x="9368" y="10294"/>
                    <a:pt x="9368" y="9970"/>
                  </a:cubicBezTo>
                  <a:lnTo>
                    <a:pt x="9368" y="3669"/>
                  </a:lnTo>
                  <a:cubicBezTo>
                    <a:pt x="9368" y="1921"/>
                    <a:pt x="8131" y="364"/>
                    <a:pt x="6231" y="55"/>
                  </a:cubicBezTo>
                  <a:cubicBezTo>
                    <a:pt x="6005" y="18"/>
                    <a:pt x="5779" y="0"/>
                    <a:pt x="5553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660" name="Google Shape;660;p62"/>
            <p:cNvSpPr/>
            <p:nvPr/>
          </p:nvSpPr>
          <p:spPr>
            <a:xfrm>
              <a:off x="1323129" y="2571761"/>
              <a:ext cx="417024" cy="417024"/>
            </a:xfrm>
            <a:custGeom>
              <a:avLst/>
              <a:gdLst/>
              <a:ahLst/>
              <a:cxnLst/>
              <a:rect l="l" t="t" r="r" b="b"/>
              <a:pathLst>
                <a:path w="19982" h="19982" extrusionOk="0">
                  <a:moveTo>
                    <a:pt x="17015" y="1170"/>
                  </a:moveTo>
                  <a:cubicBezTo>
                    <a:pt x="17989" y="1170"/>
                    <a:pt x="18810" y="1993"/>
                    <a:pt x="18810" y="2966"/>
                  </a:cubicBezTo>
                  <a:lnTo>
                    <a:pt x="18810" y="17015"/>
                  </a:lnTo>
                  <a:cubicBezTo>
                    <a:pt x="18810" y="17990"/>
                    <a:pt x="17989" y="18811"/>
                    <a:pt x="17015" y="18811"/>
                  </a:cubicBezTo>
                  <a:lnTo>
                    <a:pt x="2965" y="18811"/>
                  </a:lnTo>
                  <a:cubicBezTo>
                    <a:pt x="1992" y="18811"/>
                    <a:pt x="1170" y="17990"/>
                    <a:pt x="1170" y="17015"/>
                  </a:cubicBezTo>
                  <a:lnTo>
                    <a:pt x="1170" y="2966"/>
                  </a:lnTo>
                  <a:cubicBezTo>
                    <a:pt x="1170" y="1993"/>
                    <a:pt x="1992" y="1170"/>
                    <a:pt x="2965" y="1170"/>
                  </a:cubicBezTo>
                  <a:close/>
                  <a:moveTo>
                    <a:pt x="2965" y="1"/>
                  </a:moveTo>
                  <a:cubicBezTo>
                    <a:pt x="1347" y="1"/>
                    <a:pt x="0" y="1349"/>
                    <a:pt x="0" y="2966"/>
                  </a:cubicBezTo>
                  <a:lnTo>
                    <a:pt x="0" y="17015"/>
                  </a:lnTo>
                  <a:cubicBezTo>
                    <a:pt x="0" y="18635"/>
                    <a:pt x="1348" y="19982"/>
                    <a:pt x="2965" y="19982"/>
                  </a:cubicBezTo>
                  <a:lnTo>
                    <a:pt x="17017" y="19982"/>
                  </a:lnTo>
                  <a:cubicBezTo>
                    <a:pt x="18635" y="19982"/>
                    <a:pt x="19981" y="18634"/>
                    <a:pt x="19981" y="17015"/>
                  </a:cubicBezTo>
                  <a:lnTo>
                    <a:pt x="19981" y="2966"/>
                  </a:lnTo>
                  <a:cubicBezTo>
                    <a:pt x="19981" y="1347"/>
                    <a:pt x="18633" y="1"/>
                    <a:pt x="17017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</p:grpSp>
      <p:sp>
        <p:nvSpPr>
          <p:cNvPr id="661" name="Google Shape;661;p62"/>
          <p:cNvSpPr txBox="1"/>
          <p:nvPr/>
        </p:nvSpPr>
        <p:spPr>
          <a:xfrm>
            <a:off x="950967" y="5666133"/>
            <a:ext cx="4947200" cy="33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>
              <a:lnSpc>
                <a:spcPct val="115000"/>
              </a:lnSpc>
              <a:spcAft>
                <a:spcPts val="2133"/>
              </a:spcAft>
              <a:buClr>
                <a:srgbClr val="000000"/>
              </a:buClr>
            </a:pPr>
            <a:r>
              <a:rPr lang="en" sz="1600" kern="0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Please keep this slide for attribution</a:t>
            </a:r>
            <a:endParaRPr sz="1600" kern="0">
              <a:solidFill>
                <a:srgbClr val="000000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pic>
        <p:nvPicPr>
          <p:cNvPr id="16" name="Google Shape;11067;p82">
            <a:hlinkClick r:id="rId3"/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1118596" y="0"/>
            <a:ext cx="968109" cy="38750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0046320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Google Shape;191;p31"/>
          <p:cNvSpPr txBox="1">
            <a:spLocks noGrp="1"/>
          </p:cNvSpPr>
          <p:nvPr>
            <p:ph type="title"/>
          </p:nvPr>
        </p:nvSpPr>
        <p:spPr>
          <a:xfrm>
            <a:off x="950967" y="512064"/>
            <a:ext cx="10290000" cy="7636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algn="ctr"/>
            <a:r>
              <a:rPr lang="ru-RU" sz="3600" dirty="0" err="1"/>
              <a:t>AlignItems</a:t>
            </a:r>
            <a:endParaRPr lang="en-US" sz="3600" dirty="0"/>
          </a:p>
        </p:txBody>
      </p:sp>
      <p:sp>
        <p:nvSpPr>
          <p:cNvPr id="192" name="Google Shape;192;p31"/>
          <p:cNvSpPr txBox="1">
            <a:spLocks noGrp="1"/>
          </p:cNvSpPr>
          <p:nvPr>
            <p:ph type="body" idx="1"/>
          </p:nvPr>
        </p:nvSpPr>
        <p:spPr>
          <a:xfrm>
            <a:off x="706581" y="1393451"/>
            <a:ext cx="10773295" cy="222119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0" indent="0">
              <a:buClr>
                <a:schemeClr val="dk1"/>
              </a:buClr>
              <a:buSzPts val="1100"/>
              <a:buNone/>
            </a:pPr>
            <a:r>
              <a:rPr lang="en-US" sz="2200" dirty="0" smtClean="0">
                <a:solidFill>
                  <a:schemeClr val="dk1"/>
                </a:solidFill>
              </a:rPr>
              <a:t>	</a:t>
            </a:r>
            <a:r>
              <a:rPr lang="ru-RU" sz="2200" dirty="0" smtClean="0">
                <a:solidFill>
                  <a:schemeClr val="dk1"/>
                </a:solidFill>
              </a:rPr>
              <a:t>Свойство </a:t>
            </a:r>
            <a:r>
              <a:rPr lang="ru-RU" sz="2200" dirty="0" err="1">
                <a:solidFill>
                  <a:schemeClr val="dk1"/>
                </a:solidFill>
              </a:rPr>
              <a:t>AlignItems</a:t>
            </a:r>
            <a:r>
              <a:rPr lang="ru-RU" sz="2200" dirty="0">
                <a:solidFill>
                  <a:schemeClr val="dk1"/>
                </a:solidFill>
              </a:rPr>
              <a:t> управляем выравниванием элементов внутри </a:t>
            </a:r>
            <a:r>
              <a:rPr lang="ru-RU" sz="2200" dirty="0" err="1">
                <a:solidFill>
                  <a:schemeClr val="dk1"/>
                </a:solidFill>
              </a:rPr>
              <a:t>солбца</a:t>
            </a:r>
            <a:r>
              <a:rPr lang="ru-RU" sz="2200" dirty="0">
                <a:solidFill>
                  <a:schemeClr val="dk1"/>
                </a:solidFill>
              </a:rPr>
              <a:t> или строки относительно других элементов. В качестве значения оно принимает одну из констант перечисления </a:t>
            </a:r>
            <a:r>
              <a:rPr lang="ru-RU" sz="2200" dirty="0" err="1">
                <a:solidFill>
                  <a:schemeClr val="dk1"/>
                </a:solidFill>
              </a:rPr>
              <a:t>FlexAlignItems</a:t>
            </a:r>
            <a:r>
              <a:rPr lang="ru-RU" sz="2200" dirty="0" smtClean="0">
                <a:solidFill>
                  <a:schemeClr val="dk1"/>
                </a:solidFill>
              </a:rPr>
              <a:t>:</a:t>
            </a:r>
            <a:endParaRPr lang="ru-RU" sz="2200" dirty="0">
              <a:solidFill>
                <a:schemeClr val="dk1"/>
              </a:solidFill>
            </a:endParaRPr>
          </a:p>
          <a:p>
            <a:pPr marL="0" indent="0">
              <a:buClr>
                <a:schemeClr val="dk1"/>
              </a:buClr>
              <a:buSzPts val="1100"/>
              <a:buNone/>
            </a:pPr>
            <a:r>
              <a:rPr lang="ru-RU" sz="2200" dirty="0" err="1">
                <a:solidFill>
                  <a:schemeClr val="dk1"/>
                </a:solidFill>
              </a:rPr>
              <a:t>Stretch</a:t>
            </a:r>
            <a:r>
              <a:rPr lang="ru-RU" sz="2200" dirty="0">
                <a:solidFill>
                  <a:schemeClr val="dk1"/>
                </a:solidFill>
              </a:rPr>
              <a:t>: если для элементов не заданы размеры, они растягиваются по высоте (для строк) или по ширине (для столбцов) контейнера. Значение по </a:t>
            </a:r>
            <a:r>
              <a:rPr lang="ru-RU" sz="2200" dirty="0" smtClean="0">
                <a:solidFill>
                  <a:schemeClr val="dk1"/>
                </a:solidFill>
              </a:rPr>
              <a:t>умолчанию</a:t>
            </a:r>
            <a:endParaRPr lang="ru-RU" sz="2200" dirty="0">
              <a:solidFill>
                <a:schemeClr val="dk1"/>
              </a:solidFill>
            </a:endParaRPr>
          </a:p>
          <a:p>
            <a:pPr marL="0" indent="0">
              <a:buClr>
                <a:schemeClr val="dk1"/>
              </a:buClr>
              <a:buSzPts val="1100"/>
              <a:buNone/>
            </a:pPr>
            <a:r>
              <a:rPr lang="ru-RU" sz="2200" dirty="0" err="1">
                <a:solidFill>
                  <a:schemeClr val="dk1"/>
                </a:solidFill>
              </a:rPr>
              <a:t>Center</a:t>
            </a:r>
            <a:r>
              <a:rPr lang="ru-RU" sz="2200" dirty="0">
                <a:solidFill>
                  <a:schemeClr val="dk1"/>
                </a:solidFill>
              </a:rPr>
              <a:t>: элементы выравниваются по центру самого большого элемента в строке (при расположении в виде строки) или самого широкого элемента в столбце (при расположении в виде столбца</a:t>
            </a:r>
            <a:r>
              <a:rPr lang="ru-RU" sz="2200" dirty="0" smtClean="0">
                <a:solidFill>
                  <a:schemeClr val="dk1"/>
                </a:solidFill>
              </a:rPr>
              <a:t>)</a:t>
            </a:r>
            <a:endParaRPr lang="ru-RU" sz="2200" dirty="0">
              <a:solidFill>
                <a:schemeClr val="dk1"/>
              </a:solidFill>
            </a:endParaRPr>
          </a:p>
          <a:p>
            <a:pPr marL="0" indent="0">
              <a:buClr>
                <a:schemeClr val="dk1"/>
              </a:buClr>
              <a:buSzPts val="1100"/>
              <a:buNone/>
            </a:pPr>
            <a:r>
              <a:rPr lang="ru-RU" sz="2200" dirty="0" err="1">
                <a:solidFill>
                  <a:schemeClr val="dk1"/>
                </a:solidFill>
              </a:rPr>
              <a:t>Start</a:t>
            </a:r>
            <a:r>
              <a:rPr lang="ru-RU" sz="2200" dirty="0">
                <a:solidFill>
                  <a:schemeClr val="dk1"/>
                </a:solidFill>
              </a:rPr>
              <a:t>: элементы выравниваются по верхней границе самого высокого элемента в строке или по левой границе самого широкого элемента в </a:t>
            </a:r>
            <a:r>
              <a:rPr lang="ru-RU" sz="2200" dirty="0" smtClean="0">
                <a:solidFill>
                  <a:schemeClr val="dk1"/>
                </a:solidFill>
              </a:rPr>
              <a:t>столбце</a:t>
            </a:r>
            <a:endParaRPr lang="ru-RU" sz="2200" dirty="0">
              <a:solidFill>
                <a:schemeClr val="dk1"/>
              </a:solidFill>
            </a:endParaRPr>
          </a:p>
          <a:p>
            <a:pPr marL="0" indent="0">
              <a:buClr>
                <a:schemeClr val="dk1"/>
              </a:buClr>
              <a:buSzPts val="1100"/>
              <a:buNone/>
            </a:pPr>
            <a:r>
              <a:rPr lang="ru-RU" sz="2200" dirty="0" err="1">
                <a:solidFill>
                  <a:schemeClr val="dk1"/>
                </a:solidFill>
              </a:rPr>
              <a:t>End</a:t>
            </a:r>
            <a:r>
              <a:rPr lang="ru-RU" sz="2200" dirty="0">
                <a:solidFill>
                  <a:schemeClr val="dk1"/>
                </a:solidFill>
              </a:rPr>
              <a:t>: элементы выравниваются по нижней границе самого высокого элемента в строке или по правой границе самого широкого элемента в столбце</a:t>
            </a:r>
          </a:p>
          <a:p>
            <a:pPr marL="0" indent="0">
              <a:buClr>
                <a:schemeClr val="dk1"/>
              </a:buClr>
              <a:buSzPts val="1100"/>
              <a:buNone/>
            </a:pPr>
            <a:endParaRPr lang="ru-RU" sz="2200" dirty="0" err="1">
              <a:solidFill>
                <a:schemeClr val="dk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36324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Google Shape;191;p31"/>
          <p:cNvSpPr txBox="1">
            <a:spLocks noGrp="1"/>
          </p:cNvSpPr>
          <p:nvPr>
            <p:ph type="title"/>
          </p:nvPr>
        </p:nvSpPr>
        <p:spPr>
          <a:xfrm>
            <a:off x="950967" y="512064"/>
            <a:ext cx="10290000" cy="7636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algn="ctr"/>
            <a:r>
              <a:rPr lang="en-US" sz="3600" dirty="0"/>
              <a:t>Stretch</a:t>
            </a:r>
          </a:p>
        </p:txBody>
      </p:sp>
      <p:sp>
        <p:nvSpPr>
          <p:cNvPr id="192" name="Google Shape;192;p31"/>
          <p:cNvSpPr txBox="1">
            <a:spLocks noGrp="1"/>
          </p:cNvSpPr>
          <p:nvPr>
            <p:ph type="body" idx="1"/>
          </p:nvPr>
        </p:nvSpPr>
        <p:spPr>
          <a:xfrm>
            <a:off x="706581" y="1393451"/>
            <a:ext cx="10773295" cy="222119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0" indent="0">
              <a:buClr>
                <a:schemeClr val="dk1"/>
              </a:buClr>
              <a:buSzPts val="1100"/>
              <a:buNone/>
            </a:pPr>
            <a:r>
              <a:rPr lang="en-US" sz="2200" dirty="0">
                <a:solidFill>
                  <a:schemeClr val="dk1"/>
                </a:solidFill>
              </a:rPr>
              <a:t>&lt;</a:t>
            </a:r>
            <a:r>
              <a:rPr lang="en-US" sz="2200" dirty="0" err="1">
                <a:solidFill>
                  <a:schemeClr val="dk1"/>
                </a:solidFill>
              </a:rPr>
              <a:t>ContentPage</a:t>
            </a:r>
            <a:r>
              <a:rPr lang="en-US" sz="2200" dirty="0">
                <a:solidFill>
                  <a:schemeClr val="dk1"/>
                </a:solidFill>
              </a:rPr>
              <a:t> </a:t>
            </a:r>
            <a:r>
              <a:rPr lang="en-US" sz="2200" dirty="0" err="1">
                <a:solidFill>
                  <a:schemeClr val="dk1"/>
                </a:solidFill>
              </a:rPr>
              <a:t>xmlns</a:t>
            </a:r>
            <a:r>
              <a:rPr lang="en-US" sz="2200" dirty="0">
                <a:solidFill>
                  <a:schemeClr val="dk1"/>
                </a:solidFill>
              </a:rPr>
              <a:t>="http://xamarin.com/schemas/2014/forms"</a:t>
            </a:r>
          </a:p>
          <a:p>
            <a:pPr marL="0" indent="0">
              <a:buClr>
                <a:schemeClr val="dk1"/>
              </a:buClr>
              <a:buSzPts val="1100"/>
              <a:buNone/>
            </a:pPr>
            <a:r>
              <a:rPr lang="en-US" sz="2200" dirty="0">
                <a:solidFill>
                  <a:schemeClr val="dk1"/>
                </a:solidFill>
              </a:rPr>
              <a:t>             </a:t>
            </a:r>
            <a:r>
              <a:rPr lang="en-US" sz="2200" dirty="0" err="1">
                <a:solidFill>
                  <a:schemeClr val="dk1"/>
                </a:solidFill>
              </a:rPr>
              <a:t>xmlns:x</a:t>
            </a:r>
            <a:r>
              <a:rPr lang="en-US" sz="2200" dirty="0">
                <a:solidFill>
                  <a:schemeClr val="dk1"/>
                </a:solidFill>
              </a:rPr>
              <a:t>="http://schemas.microsoft.com/</a:t>
            </a:r>
            <a:r>
              <a:rPr lang="en-US" sz="2200" dirty="0" err="1">
                <a:solidFill>
                  <a:schemeClr val="dk1"/>
                </a:solidFill>
              </a:rPr>
              <a:t>winfx</a:t>
            </a:r>
            <a:r>
              <a:rPr lang="en-US" sz="2200" dirty="0">
                <a:solidFill>
                  <a:schemeClr val="dk1"/>
                </a:solidFill>
              </a:rPr>
              <a:t>/2009/</a:t>
            </a:r>
            <a:r>
              <a:rPr lang="en-US" sz="2200" dirty="0" err="1">
                <a:solidFill>
                  <a:schemeClr val="dk1"/>
                </a:solidFill>
              </a:rPr>
              <a:t>xaml</a:t>
            </a:r>
            <a:r>
              <a:rPr lang="en-US" sz="2200" dirty="0">
                <a:solidFill>
                  <a:schemeClr val="dk1"/>
                </a:solidFill>
              </a:rPr>
              <a:t>"</a:t>
            </a:r>
          </a:p>
          <a:p>
            <a:pPr marL="0" indent="0">
              <a:buClr>
                <a:schemeClr val="dk1"/>
              </a:buClr>
              <a:buSzPts val="1100"/>
              <a:buNone/>
            </a:pPr>
            <a:r>
              <a:rPr lang="en-US" sz="2200" dirty="0">
                <a:solidFill>
                  <a:schemeClr val="dk1"/>
                </a:solidFill>
              </a:rPr>
              <a:t>             x:Class="FlexLayoutApp.MainPage"&gt;</a:t>
            </a:r>
          </a:p>
          <a:p>
            <a:pPr marL="0" indent="0">
              <a:buClr>
                <a:schemeClr val="dk1"/>
              </a:buClr>
              <a:buSzPts val="1100"/>
              <a:buNone/>
            </a:pPr>
            <a:r>
              <a:rPr lang="en-US" sz="2200" dirty="0">
                <a:solidFill>
                  <a:schemeClr val="dk1"/>
                </a:solidFill>
              </a:rPr>
              <a:t>    &lt;</a:t>
            </a:r>
            <a:r>
              <a:rPr lang="en-US" sz="2200" dirty="0" err="1">
                <a:solidFill>
                  <a:schemeClr val="dk1"/>
                </a:solidFill>
              </a:rPr>
              <a:t>FlexLayout</a:t>
            </a:r>
            <a:r>
              <a:rPr lang="en-US" sz="2200" dirty="0">
                <a:solidFill>
                  <a:schemeClr val="dk1"/>
                </a:solidFill>
              </a:rPr>
              <a:t> Direction="Row" Wrap="Wrap" </a:t>
            </a:r>
            <a:r>
              <a:rPr lang="en-US" sz="2200" dirty="0" err="1">
                <a:solidFill>
                  <a:schemeClr val="dk1"/>
                </a:solidFill>
              </a:rPr>
              <a:t>AlignItems</a:t>
            </a:r>
            <a:r>
              <a:rPr lang="en-US" sz="2200" dirty="0">
                <a:solidFill>
                  <a:schemeClr val="dk1"/>
                </a:solidFill>
              </a:rPr>
              <a:t>="Stretch"&gt;</a:t>
            </a:r>
          </a:p>
          <a:p>
            <a:pPr marL="0" indent="0">
              <a:buClr>
                <a:schemeClr val="dk1"/>
              </a:buClr>
              <a:buSzPts val="1100"/>
              <a:buNone/>
            </a:pPr>
            <a:r>
              <a:rPr lang="en-US" sz="2200" dirty="0">
                <a:solidFill>
                  <a:schemeClr val="dk1"/>
                </a:solidFill>
              </a:rPr>
              <a:t>        &lt;Button </a:t>
            </a:r>
            <a:r>
              <a:rPr lang="en-US" sz="2200" dirty="0" err="1">
                <a:solidFill>
                  <a:schemeClr val="dk1"/>
                </a:solidFill>
              </a:rPr>
              <a:t>BackgroundColor</a:t>
            </a:r>
            <a:r>
              <a:rPr lang="en-US" sz="2200" dirty="0">
                <a:solidFill>
                  <a:schemeClr val="dk1"/>
                </a:solidFill>
              </a:rPr>
              <a:t>="</a:t>
            </a:r>
            <a:r>
              <a:rPr lang="en-US" sz="2200" dirty="0" err="1">
                <a:solidFill>
                  <a:schemeClr val="dk1"/>
                </a:solidFill>
              </a:rPr>
              <a:t>SeaGreen</a:t>
            </a:r>
            <a:r>
              <a:rPr lang="en-US" sz="2200" dirty="0">
                <a:solidFill>
                  <a:schemeClr val="dk1"/>
                </a:solidFill>
              </a:rPr>
              <a:t>" Text="Item 1" </a:t>
            </a:r>
            <a:r>
              <a:rPr lang="en-US" sz="2200" dirty="0" err="1">
                <a:solidFill>
                  <a:schemeClr val="dk1"/>
                </a:solidFill>
              </a:rPr>
              <a:t>WidthRequest</a:t>
            </a:r>
            <a:r>
              <a:rPr lang="en-US" sz="2200" dirty="0">
                <a:solidFill>
                  <a:schemeClr val="dk1"/>
                </a:solidFill>
              </a:rPr>
              <a:t>="100" </a:t>
            </a:r>
            <a:r>
              <a:rPr lang="en-US" sz="2200" dirty="0" err="1">
                <a:solidFill>
                  <a:schemeClr val="dk1"/>
                </a:solidFill>
              </a:rPr>
              <a:t>HeightRequest</a:t>
            </a:r>
            <a:r>
              <a:rPr lang="en-US" sz="2200" dirty="0">
                <a:solidFill>
                  <a:schemeClr val="dk1"/>
                </a:solidFill>
              </a:rPr>
              <a:t>="90" /&gt;</a:t>
            </a:r>
          </a:p>
          <a:p>
            <a:pPr marL="0" indent="0">
              <a:buClr>
                <a:schemeClr val="dk1"/>
              </a:buClr>
              <a:buSzPts val="1100"/>
              <a:buNone/>
            </a:pPr>
            <a:r>
              <a:rPr lang="en-US" sz="2200" dirty="0">
                <a:solidFill>
                  <a:schemeClr val="dk1"/>
                </a:solidFill>
              </a:rPr>
              <a:t>        &lt;Button </a:t>
            </a:r>
            <a:r>
              <a:rPr lang="en-US" sz="2200" dirty="0" err="1">
                <a:solidFill>
                  <a:schemeClr val="dk1"/>
                </a:solidFill>
              </a:rPr>
              <a:t>BackgroundColor</a:t>
            </a:r>
            <a:r>
              <a:rPr lang="en-US" sz="2200" dirty="0">
                <a:solidFill>
                  <a:schemeClr val="dk1"/>
                </a:solidFill>
              </a:rPr>
              <a:t>="</a:t>
            </a:r>
            <a:r>
              <a:rPr lang="en-US" sz="2200" dirty="0" err="1">
                <a:solidFill>
                  <a:schemeClr val="dk1"/>
                </a:solidFill>
              </a:rPr>
              <a:t>LightBlue</a:t>
            </a:r>
            <a:r>
              <a:rPr lang="en-US" sz="2200" dirty="0">
                <a:solidFill>
                  <a:schemeClr val="dk1"/>
                </a:solidFill>
              </a:rPr>
              <a:t>" Text="Item 2" </a:t>
            </a:r>
            <a:r>
              <a:rPr lang="en-US" sz="2200" dirty="0" err="1">
                <a:solidFill>
                  <a:schemeClr val="dk1"/>
                </a:solidFill>
              </a:rPr>
              <a:t>WidthRequest</a:t>
            </a:r>
            <a:r>
              <a:rPr lang="en-US" sz="2200" dirty="0">
                <a:solidFill>
                  <a:schemeClr val="dk1"/>
                </a:solidFill>
              </a:rPr>
              <a:t>="100" </a:t>
            </a:r>
            <a:r>
              <a:rPr lang="en-US" sz="2200" dirty="0" err="1">
                <a:solidFill>
                  <a:schemeClr val="dk1"/>
                </a:solidFill>
              </a:rPr>
              <a:t>HeightRequest</a:t>
            </a:r>
            <a:r>
              <a:rPr lang="en-US" sz="2200" dirty="0">
                <a:solidFill>
                  <a:schemeClr val="dk1"/>
                </a:solidFill>
              </a:rPr>
              <a:t>="140" /&gt;</a:t>
            </a:r>
          </a:p>
          <a:p>
            <a:pPr marL="0" indent="0">
              <a:buClr>
                <a:schemeClr val="dk1"/>
              </a:buClr>
              <a:buSzPts val="1100"/>
              <a:buNone/>
            </a:pPr>
            <a:r>
              <a:rPr lang="en-US" sz="2200" dirty="0">
                <a:solidFill>
                  <a:schemeClr val="dk1"/>
                </a:solidFill>
              </a:rPr>
              <a:t>        &lt;Button </a:t>
            </a:r>
            <a:r>
              <a:rPr lang="en-US" sz="2200" dirty="0" err="1">
                <a:solidFill>
                  <a:schemeClr val="dk1"/>
                </a:solidFill>
              </a:rPr>
              <a:t>BackgroundColor</a:t>
            </a:r>
            <a:r>
              <a:rPr lang="en-US" sz="2200" dirty="0">
                <a:solidFill>
                  <a:schemeClr val="dk1"/>
                </a:solidFill>
              </a:rPr>
              <a:t>="</a:t>
            </a:r>
            <a:r>
              <a:rPr lang="en-US" sz="2200" dirty="0" err="1">
                <a:solidFill>
                  <a:schemeClr val="dk1"/>
                </a:solidFill>
              </a:rPr>
              <a:t>LightPink</a:t>
            </a:r>
            <a:r>
              <a:rPr lang="en-US" sz="2200" dirty="0">
                <a:solidFill>
                  <a:schemeClr val="dk1"/>
                </a:solidFill>
              </a:rPr>
              <a:t>" Text="Item 3" /&gt;</a:t>
            </a:r>
          </a:p>
          <a:p>
            <a:pPr marL="0" indent="0">
              <a:buClr>
                <a:schemeClr val="dk1"/>
              </a:buClr>
              <a:buSzPts val="1100"/>
              <a:buNone/>
            </a:pPr>
            <a:r>
              <a:rPr lang="en-US" sz="2200" dirty="0">
                <a:solidFill>
                  <a:schemeClr val="dk1"/>
                </a:solidFill>
              </a:rPr>
              <a:t>        &lt;Button </a:t>
            </a:r>
            <a:r>
              <a:rPr lang="en-US" sz="2200" dirty="0" err="1">
                <a:solidFill>
                  <a:schemeClr val="dk1"/>
                </a:solidFill>
              </a:rPr>
              <a:t>BackgroundColor</a:t>
            </a:r>
            <a:r>
              <a:rPr lang="en-US" sz="2200" dirty="0">
                <a:solidFill>
                  <a:schemeClr val="dk1"/>
                </a:solidFill>
              </a:rPr>
              <a:t>="</a:t>
            </a:r>
            <a:r>
              <a:rPr lang="en-US" sz="2200" dirty="0" err="1">
                <a:solidFill>
                  <a:schemeClr val="dk1"/>
                </a:solidFill>
              </a:rPr>
              <a:t>LightGreen</a:t>
            </a:r>
            <a:r>
              <a:rPr lang="en-US" sz="2200" dirty="0">
                <a:solidFill>
                  <a:schemeClr val="dk1"/>
                </a:solidFill>
              </a:rPr>
              <a:t>" Text="Item 4" </a:t>
            </a:r>
            <a:r>
              <a:rPr lang="en-US" sz="2200" dirty="0" err="1">
                <a:solidFill>
                  <a:schemeClr val="dk1"/>
                </a:solidFill>
              </a:rPr>
              <a:t>WidthRequest</a:t>
            </a:r>
            <a:r>
              <a:rPr lang="en-US" sz="2200" dirty="0">
                <a:solidFill>
                  <a:schemeClr val="dk1"/>
                </a:solidFill>
              </a:rPr>
              <a:t>="100" </a:t>
            </a:r>
            <a:r>
              <a:rPr lang="en-US" sz="2200" dirty="0" err="1">
                <a:solidFill>
                  <a:schemeClr val="dk1"/>
                </a:solidFill>
              </a:rPr>
              <a:t>HeightRequest</a:t>
            </a:r>
            <a:r>
              <a:rPr lang="en-US" sz="2200" dirty="0">
                <a:solidFill>
                  <a:schemeClr val="dk1"/>
                </a:solidFill>
              </a:rPr>
              <a:t>="90" /&gt;</a:t>
            </a:r>
          </a:p>
          <a:p>
            <a:pPr marL="0" indent="0">
              <a:buClr>
                <a:schemeClr val="dk1"/>
              </a:buClr>
              <a:buSzPts val="1100"/>
              <a:buNone/>
            </a:pPr>
            <a:r>
              <a:rPr lang="en-US" sz="2200" dirty="0">
                <a:solidFill>
                  <a:schemeClr val="dk1"/>
                </a:solidFill>
              </a:rPr>
              <a:t>    &lt;/</a:t>
            </a:r>
            <a:r>
              <a:rPr lang="en-US" sz="2200" dirty="0" err="1">
                <a:solidFill>
                  <a:schemeClr val="dk1"/>
                </a:solidFill>
              </a:rPr>
              <a:t>FlexLayout</a:t>
            </a:r>
            <a:r>
              <a:rPr lang="en-US" sz="2200" dirty="0">
                <a:solidFill>
                  <a:schemeClr val="dk1"/>
                </a:solidFill>
              </a:rPr>
              <a:t>&gt;</a:t>
            </a:r>
          </a:p>
          <a:p>
            <a:pPr marL="0" indent="0">
              <a:buClr>
                <a:schemeClr val="dk1"/>
              </a:buClr>
              <a:buSzPts val="1100"/>
              <a:buNone/>
            </a:pPr>
            <a:r>
              <a:rPr lang="en-US" sz="2200" dirty="0">
                <a:solidFill>
                  <a:schemeClr val="dk1"/>
                </a:solidFill>
              </a:rPr>
              <a:t>&lt;/</a:t>
            </a:r>
            <a:r>
              <a:rPr lang="en-US" sz="2200" dirty="0" err="1">
                <a:solidFill>
                  <a:schemeClr val="dk1"/>
                </a:solidFill>
              </a:rPr>
              <a:t>ContentPage</a:t>
            </a:r>
            <a:r>
              <a:rPr lang="en-US" sz="2200" dirty="0">
                <a:solidFill>
                  <a:schemeClr val="dk1"/>
                </a:solidFill>
              </a:rPr>
              <a:t>&gt;</a:t>
            </a:r>
            <a:endParaRPr lang="ru-RU" sz="2200" dirty="0">
              <a:solidFill>
                <a:schemeClr val="dk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74572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Google Shape;191;p31"/>
          <p:cNvSpPr txBox="1">
            <a:spLocks noGrp="1"/>
          </p:cNvSpPr>
          <p:nvPr>
            <p:ph type="title"/>
          </p:nvPr>
        </p:nvSpPr>
        <p:spPr>
          <a:xfrm>
            <a:off x="950967" y="512064"/>
            <a:ext cx="10290000" cy="7636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algn="ctr"/>
            <a:r>
              <a:rPr lang="en-US" sz="3600" dirty="0"/>
              <a:t>Stretch</a:t>
            </a:r>
          </a:p>
        </p:txBody>
      </p:sp>
      <p:sp>
        <p:nvSpPr>
          <p:cNvPr id="192" name="Google Shape;192;p31"/>
          <p:cNvSpPr txBox="1">
            <a:spLocks noGrp="1"/>
          </p:cNvSpPr>
          <p:nvPr>
            <p:ph type="body" idx="1"/>
          </p:nvPr>
        </p:nvSpPr>
        <p:spPr>
          <a:xfrm>
            <a:off x="706581" y="1393451"/>
            <a:ext cx="4871259" cy="222119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r>
              <a:rPr lang="ru-RU" sz="2800" dirty="0"/>
              <a:t>В данном случае для третьей кнопки не задана высота, поэтому она будет растягивается по всей высоте строки</a:t>
            </a:r>
            <a:r>
              <a:rPr lang="ru-RU" sz="2800" dirty="0" smtClean="0"/>
              <a:t>:</a:t>
            </a:r>
            <a:r>
              <a:rPr lang="ru-RU" sz="2800" dirty="0"/>
              <a:t/>
            </a:r>
            <a:br>
              <a:rPr lang="ru-RU" sz="2800" dirty="0"/>
            </a:br>
            <a:endParaRPr lang="ru-RU" sz="2400" dirty="0">
              <a:solidFill>
                <a:schemeClr val="dk1"/>
              </a:solidFill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087327" y="1002751"/>
            <a:ext cx="3035102" cy="53957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96912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0">
          <a:extLst>
            <a:ext uri="{FF2B5EF4-FFF2-40B4-BE49-F238E27FC236}">
              <a16:creationId xmlns:a16="http://schemas.microsoft.com/office/drawing/2014/main" xmlns="" id="{00722186-5C0B-B439-87EB-08B91D95C28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Google Shape;191;p31">
            <a:extLst>
              <a:ext uri="{FF2B5EF4-FFF2-40B4-BE49-F238E27FC236}">
                <a16:creationId xmlns:a16="http://schemas.microsoft.com/office/drawing/2014/main" xmlns="" id="{4E0B4326-2AA7-6F63-A3FB-70CF33D95EE1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950967" y="512064"/>
            <a:ext cx="10290000" cy="7636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algn="ctr"/>
            <a:r>
              <a:rPr lang="en-US" sz="3600" dirty="0"/>
              <a:t>Start</a:t>
            </a:r>
          </a:p>
        </p:txBody>
      </p:sp>
      <p:sp>
        <p:nvSpPr>
          <p:cNvPr id="192" name="Google Shape;192;p31">
            <a:extLst>
              <a:ext uri="{FF2B5EF4-FFF2-40B4-BE49-F238E27FC236}">
                <a16:creationId xmlns:a16="http://schemas.microsoft.com/office/drawing/2014/main" xmlns="" id="{1FFAD716-477D-E2A2-41F0-1CBD7E9BEA9F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493767" y="1528093"/>
            <a:ext cx="8078734" cy="4279659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0" indent="0">
              <a:buClr>
                <a:schemeClr val="dk1"/>
              </a:buClr>
              <a:buSzPts val="1100"/>
              <a:buNone/>
            </a:pPr>
            <a:r>
              <a:rPr lang="ru-RU" sz="2100" dirty="0">
                <a:solidFill>
                  <a:schemeClr val="dk1"/>
                </a:solidFill>
              </a:rPr>
              <a:t>При значении Start при расположении в строку все элементы будут выравниваться относительно верхней границы строки:</a:t>
            </a:r>
          </a:p>
          <a:p>
            <a:pPr marL="0" indent="0">
              <a:buClr>
                <a:schemeClr val="dk1"/>
              </a:buClr>
              <a:buSzPts val="1100"/>
              <a:buNone/>
            </a:pPr>
            <a:r>
              <a:rPr lang="en-US" sz="2100" b="1" dirty="0">
                <a:solidFill>
                  <a:schemeClr val="dk1"/>
                </a:solidFill>
              </a:rPr>
              <a:t>&lt;</a:t>
            </a:r>
            <a:r>
              <a:rPr lang="en-US" sz="2100" b="1" dirty="0" err="1">
                <a:solidFill>
                  <a:schemeClr val="dk1"/>
                </a:solidFill>
              </a:rPr>
              <a:t>FlexLayout</a:t>
            </a:r>
            <a:r>
              <a:rPr lang="en-US" sz="2100" b="1" dirty="0">
                <a:solidFill>
                  <a:schemeClr val="dk1"/>
                </a:solidFill>
              </a:rPr>
              <a:t> Direction="Row" Wrap="Wrap" </a:t>
            </a:r>
            <a:r>
              <a:rPr lang="en-US" sz="2100" b="1" dirty="0" err="1">
                <a:solidFill>
                  <a:schemeClr val="dk1"/>
                </a:solidFill>
              </a:rPr>
              <a:t>AlignItems</a:t>
            </a:r>
            <a:r>
              <a:rPr lang="en-US" sz="2100" b="1" dirty="0">
                <a:solidFill>
                  <a:schemeClr val="dk1"/>
                </a:solidFill>
              </a:rPr>
              <a:t>="Start"&gt;</a:t>
            </a:r>
          </a:p>
          <a:p>
            <a:pPr marL="0" indent="0">
              <a:buClr>
                <a:schemeClr val="dk1"/>
              </a:buClr>
              <a:buSzPts val="1100"/>
              <a:buNone/>
            </a:pPr>
            <a:r>
              <a:rPr lang="en-US" sz="2100" b="1" dirty="0">
                <a:solidFill>
                  <a:schemeClr val="dk1"/>
                </a:solidFill>
              </a:rPr>
              <a:t>    &lt;Button </a:t>
            </a:r>
            <a:r>
              <a:rPr lang="en-US" sz="2100" b="1" dirty="0" err="1">
                <a:solidFill>
                  <a:schemeClr val="dk1"/>
                </a:solidFill>
              </a:rPr>
              <a:t>BackgroundColor</a:t>
            </a:r>
            <a:r>
              <a:rPr lang="en-US" sz="2100" b="1" dirty="0">
                <a:solidFill>
                  <a:schemeClr val="dk1"/>
                </a:solidFill>
              </a:rPr>
              <a:t>="</a:t>
            </a:r>
            <a:r>
              <a:rPr lang="en-US" sz="2100" b="1" dirty="0" err="1">
                <a:solidFill>
                  <a:schemeClr val="dk1"/>
                </a:solidFill>
              </a:rPr>
              <a:t>SeaGreen</a:t>
            </a:r>
            <a:r>
              <a:rPr lang="en-US" sz="2100" b="1" dirty="0">
                <a:solidFill>
                  <a:schemeClr val="dk1"/>
                </a:solidFill>
              </a:rPr>
              <a:t>" Text="Item 1" </a:t>
            </a:r>
            <a:r>
              <a:rPr lang="en-US" sz="2100" b="1" dirty="0" err="1">
                <a:solidFill>
                  <a:schemeClr val="dk1"/>
                </a:solidFill>
              </a:rPr>
              <a:t>WidthRequest</a:t>
            </a:r>
            <a:r>
              <a:rPr lang="en-US" sz="2100" b="1" dirty="0">
                <a:solidFill>
                  <a:schemeClr val="dk1"/>
                </a:solidFill>
              </a:rPr>
              <a:t>="100" </a:t>
            </a:r>
            <a:r>
              <a:rPr lang="en-US" sz="2100" b="1" dirty="0" err="1">
                <a:solidFill>
                  <a:schemeClr val="dk1"/>
                </a:solidFill>
              </a:rPr>
              <a:t>HeightRequest</a:t>
            </a:r>
            <a:r>
              <a:rPr lang="en-US" sz="2100" b="1" dirty="0">
                <a:solidFill>
                  <a:schemeClr val="dk1"/>
                </a:solidFill>
              </a:rPr>
              <a:t>="90" /&gt;</a:t>
            </a:r>
          </a:p>
          <a:p>
            <a:pPr marL="0" indent="0">
              <a:buClr>
                <a:schemeClr val="dk1"/>
              </a:buClr>
              <a:buSzPts val="1100"/>
              <a:buNone/>
            </a:pPr>
            <a:r>
              <a:rPr lang="en-US" sz="2100" b="1" dirty="0">
                <a:solidFill>
                  <a:schemeClr val="dk1"/>
                </a:solidFill>
              </a:rPr>
              <a:t>    &lt;Button </a:t>
            </a:r>
            <a:r>
              <a:rPr lang="en-US" sz="2100" b="1" dirty="0" err="1">
                <a:solidFill>
                  <a:schemeClr val="dk1"/>
                </a:solidFill>
              </a:rPr>
              <a:t>BackgroundColor</a:t>
            </a:r>
            <a:r>
              <a:rPr lang="en-US" sz="2100" b="1" dirty="0">
                <a:solidFill>
                  <a:schemeClr val="dk1"/>
                </a:solidFill>
              </a:rPr>
              <a:t>="</a:t>
            </a:r>
            <a:r>
              <a:rPr lang="en-US" sz="2100" b="1" dirty="0" err="1">
                <a:solidFill>
                  <a:schemeClr val="dk1"/>
                </a:solidFill>
              </a:rPr>
              <a:t>LightBlue</a:t>
            </a:r>
            <a:r>
              <a:rPr lang="en-US" sz="2100" b="1" dirty="0">
                <a:solidFill>
                  <a:schemeClr val="dk1"/>
                </a:solidFill>
              </a:rPr>
              <a:t>" Text="Item 2" </a:t>
            </a:r>
            <a:r>
              <a:rPr lang="en-US" sz="2100" b="1" dirty="0" err="1">
                <a:solidFill>
                  <a:schemeClr val="dk1"/>
                </a:solidFill>
              </a:rPr>
              <a:t>WidthRequest</a:t>
            </a:r>
            <a:r>
              <a:rPr lang="en-US" sz="2100" b="1" dirty="0">
                <a:solidFill>
                  <a:schemeClr val="dk1"/>
                </a:solidFill>
              </a:rPr>
              <a:t>="100" </a:t>
            </a:r>
            <a:r>
              <a:rPr lang="en-US" sz="2100" b="1" dirty="0" err="1">
                <a:solidFill>
                  <a:schemeClr val="dk1"/>
                </a:solidFill>
              </a:rPr>
              <a:t>HeightRequest</a:t>
            </a:r>
            <a:r>
              <a:rPr lang="en-US" sz="2100" b="1" dirty="0">
                <a:solidFill>
                  <a:schemeClr val="dk1"/>
                </a:solidFill>
              </a:rPr>
              <a:t>="140" /&gt;</a:t>
            </a:r>
          </a:p>
          <a:p>
            <a:pPr marL="0" indent="0">
              <a:buClr>
                <a:schemeClr val="dk1"/>
              </a:buClr>
              <a:buSzPts val="1100"/>
              <a:buNone/>
            </a:pPr>
            <a:r>
              <a:rPr lang="en-US" sz="2100" b="1" dirty="0">
                <a:solidFill>
                  <a:schemeClr val="dk1"/>
                </a:solidFill>
              </a:rPr>
              <a:t>    &lt;Button </a:t>
            </a:r>
            <a:r>
              <a:rPr lang="en-US" sz="2100" b="1" dirty="0" err="1">
                <a:solidFill>
                  <a:schemeClr val="dk1"/>
                </a:solidFill>
              </a:rPr>
              <a:t>BackgroundColor</a:t>
            </a:r>
            <a:r>
              <a:rPr lang="en-US" sz="2100" b="1" dirty="0">
                <a:solidFill>
                  <a:schemeClr val="dk1"/>
                </a:solidFill>
              </a:rPr>
              <a:t>="</a:t>
            </a:r>
            <a:r>
              <a:rPr lang="en-US" sz="2100" b="1" dirty="0" err="1">
                <a:solidFill>
                  <a:schemeClr val="dk1"/>
                </a:solidFill>
              </a:rPr>
              <a:t>LightPink</a:t>
            </a:r>
            <a:r>
              <a:rPr lang="en-US" sz="2100" b="1" dirty="0">
                <a:solidFill>
                  <a:schemeClr val="dk1"/>
                </a:solidFill>
              </a:rPr>
              <a:t>" Text="Item 3" /&gt;</a:t>
            </a:r>
          </a:p>
          <a:p>
            <a:pPr marL="0" indent="0">
              <a:buClr>
                <a:schemeClr val="dk1"/>
              </a:buClr>
              <a:buSzPts val="1100"/>
              <a:buNone/>
            </a:pPr>
            <a:r>
              <a:rPr lang="en-US" sz="2100" b="1" dirty="0">
                <a:solidFill>
                  <a:schemeClr val="dk1"/>
                </a:solidFill>
              </a:rPr>
              <a:t>    &lt;Button </a:t>
            </a:r>
            <a:r>
              <a:rPr lang="en-US" sz="2100" b="1" dirty="0" err="1">
                <a:solidFill>
                  <a:schemeClr val="dk1"/>
                </a:solidFill>
              </a:rPr>
              <a:t>BackgroundColor</a:t>
            </a:r>
            <a:r>
              <a:rPr lang="en-US" sz="2100" b="1" dirty="0">
                <a:solidFill>
                  <a:schemeClr val="dk1"/>
                </a:solidFill>
              </a:rPr>
              <a:t>="</a:t>
            </a:r>
            <a:r>
              <a:rPr lang="en-US" sz="2100" b="1" dirty="0" err="1">
                <a:solidFill>
                  <a:schemeClr val="dk1"/>
                </a:solidFill>
              </a:rPr>
              <a:t>LightGreen</a:t>
            </a:r>
            <a:r>
              <a:rPr lang="en-US" sz="2100" b="1" dirty="0">
                <a:solidFill>
                  <a:schemeClr val="dk1"/>
                </a:solidFill>
              </a:rPr>
              <a:t>" Text="Item 4" </a:t>
            </a:r>
            <a:r>
              <a:rPr lang="en-US" sz="2100" b="1" dirty="0" err="1">
                <a:solidFill>
                  <a:schemeClr val="dk1"/>
                </a:solidFill>
              </a:rPr>
              <a:t>WidthRequest</a:t>
            </a:r>
            <a:r>
              <a:rPr lang="en-US" sz="2100" b="1" dirty="0">
                <a:solidFill>
                  <a:schemeClr val="dk1"/>
                </a:solidFill>
              </a:rPr>
              <a:t>="100" </a:t>
            </a:r>
            <a:r>
              <a:rPr lang="en-US" sz="2100" b="1" dirty="0" err="1">
                <a:solidFill>
                  <a:schemeClr val="dk1"/>
                </a:solidFill>
              </a:rPr>
              <a:t>HeightRequest</a:t>
            </a:r>
            <a:r>
              <a:rPr lang="en-US" sz="2100" b="1" dirty="0">
                <a:solidFill>
                  <a:schemeClr val="dk1"/>
                </a:solidFill>
              </a:rPr>
              <a:t>="90" /&gt;</a:t>
            </a:r>
          </a:p>
          <a:p>
            <a:pPr marL="0" indent="0">
              <a:buClr>
                <a:schemeClr val="dk1"/>
              </a:buClr>
              <a:buSzPts val="1100"/>
              <a:buNone/>
            </a:pPr>
            <a:r>
              <a:rPr lang="en-US" sz="2100" b="1" dirty="0">
                <a:solidFill>
                  <a:schemeClr val="dk1"/>
                </a:solidFill>
              </a:rPr>
              <a:t>&lt;/</a:t>
            </a:r>
            <a:r>
              <a:rPr lang="en-US" sz="2100" b="1" dirty="0" err="1">
                <a:solidFill>
                  <a:schemeClr val="dk1"/>
                </a:solidFill>
              </a:rPr>
              <a:t>FlexLayout</a:t>
            </a:r>
            <a:r>
              <a:rPr lang="en-US" sz="2100" b="1" dirty="0">
                <a:solidFill>
                  <a:schemeClr val="dk1"/>
                </a:solidFill>
              </a:rPr>
              <a:t>&gt;</a:t>
            </a:r>
            <a:endParaRPr lang="ru-RU" sz="2100" b="1" dirty="0">
              <a:solidFill>
                <a:schemeClr val="dk1"/>
              </a:solidFill>
            </a:endParaRP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xmlns="" id="{62734D5C-1C9B-85DB-2218-35EF712FC1C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715378" y="1326879"/>
            <a:ext cx="2917946" cy="51874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282916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0">
          <a:extLst>
            <a:ext uri="{FF2B5EF4-FFF2-40B4-BE49-F238E27FC236}">
              <a16:creationId xmlns:a16="http://schemas.microsoft.com/office/drawing/2014/main" xmlns="" id="{B18D9B2B-FCFB-5C18-7E00-31192C09D09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Google Shape;191;p31">
            <a:extLst>
              <a:ext uri="{FF2B5EF4-FFF2-40B4-BE49-F238E27FC236}">
                <a16:creationId xmlns:a16="http://schemas.microsoft.com/office/drawing/2014/main" xmlns="" id="{F64199FE-0341-03AB-87BE-99F6783A132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950967" y="512064"/>
            <a:ext cx="10290000" cy="7636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algn="ctr"/>
            <a:r>
              <a:rPr lang="en-US" sz="3600" dirty="0"/>
              <a:t>End</a:t>
            </a:r>
            <a:br>
              <a:rPr lang="en-US" sz="3600" dirty="0"/>
            </a:br>
            <a:endParaRPr lang="en-US" sz="3600" dirty="0"/>
          </a:p>
        </p:txBody>
      </p:sp>
      <p:sp>
        <p:nvSpPr>
          <p:cNvPr id="192" name="Google Shape;192;p31">
            <a:extLst>
              <a:ext uri="{FF2B5EF4-FFF2-40B4-BE49-F238E27FC236}">
                <a16:creationId xmlns:a16="http://schemas.microsoft.com/office/drawing/2014/main" xmlns="" id="{9337EC78-8093-A3C8-0EE8-968FCC7AFEB9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493767" y="1528093"/>
            <a:ext cx="8078734" cy="4279659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0" indent="0">
              <a:buClr>
                <a:schemeClr val="dk1"/>
              </a:buClr>
              <a:buSzPts val="1100"/>
              <a:buNone/>
            </a:pPr>
            <a:r>
              <a:rPr lang="ru-RU" sz="2100" dirty="0">
                <a:solidFill>
                  <a:schemeClr val="dk1"/>
                </a:solidFill>
              </a:rPr>
              <a:t>При значении End при расположении в строку все элементы будут выравниваться относительно нижней границы самого высокого элемента в строке:</a:t>
            </a:r>
          </a:p>
          <a:p>
            <a:pPr marL="0" indent="0">
              <a:buClr>
                <a:schemeClr val="dk1"/>
              </a:buClr>
              <a:buSzPts val="1100"/>
              <a:buNone/>
            </a:pPr>
            <a:r>
              <a:rPr lang="en-US" sz="2100" dirty="0">
                <a:solidFill>
                  <a:schemeClr val="dk1"/>
                </a:solidFill>
              </a:rPr>
              <a:t>&lt;</a:t>
            </a:r>
            <a:r>
              <a:rPr lang="en-US" sz="2100" dirty="0" err="1">
                <a:solidFill>
                  <a:schemeClr val="dk1"/>
                </a:solidFill>
              </a:rPr>
              <a:t>FlexLayout</a:t>
            </a:r>
            <a:r>
              <a:rPr lang="en-US" sz="2100" dirty="0">
                <a:solidFill>
                  <a:schemeClr val="dk1"/>
                </a:solidFill>
              </a:rPr>
              <a:t> Direction="Row" Wrap="Wrap" </a:t>
            </a:r>
            <a:r>
              <a:rPr lang="en-US" sz="2100" dirty="0" err="1">
                <a:solidFill>
                  <a:schemeClr val="dk1"/>
                </a:solidFill>
              </a:rPr>
              <a:t>AlignItems</a:t>
            </a:r>
            <a:r>
              <a:rPr lang="en-US" sz="2100" dirty="0">
                <a:solidFill>
                  <a:schemeClr val="dk1"/>
                </a:solidFill>
              </a:rPr>
              <a:t>="End"&gt;</a:t>
            </a:r>
          </a:p>
          <a:p>
            <a:pPr marL="0" indent="0">
              <a:buClr>
                <a:schemeClr val="dk1"/>
              </a:buClr>
              <a:buSzPts val="1100"/>
              <a:buNone/>
            </a:pPr>
            <a:r>
              <a:rPr lang="en-US" sz="2100" dirty="0">
                <a:solidFill>
                  <a:schemeClr val="dk1"/>
                </a:solidFill>
              </a:rPr>
              <a:t>    &lt;Button </a:t>
            </a:r>
            <a:r>
              <a:rPr lang="en-US" sz="2100" dirty="0" err="1">
                <a:solidFill>
                  <a:schemeClr val="dk1"/>
                </a:solidFill>
              </a:rPr>
              <a:t>BackgroundColor</a:t>
            </a:r>
            <a:r>
              <a:rPr lang="en-US" sz="2100" dirty="0">
                <a:solidFill>
                  <a:schemeClr val="dk1"/>
                </a:solidFill>
              </a:rPr>
              <a:t>="</a:t>
            </a:r>
            <a:r>
              <a:rPr lang="en-US" sz="2100" dirty="0" err="1">
                <a:solidFill>
                  <a:schemeClr val="dk1"/>
                </a:solidFill>
              </a:rPr>
              <a:t>SeaGreen</a:t>
            </a:r>
            <a:r>
              <a:rPr lang="en-US" sz="2100" dirty="0">
                <a:solidFill>
                  <a:schemeClr val="dk1"/>
                </a:solidFill>
              </a:rPr>
              <a:t>" Text="Item 1" </a:t>
            </a:r>
            <a:r>
              <a:rPr lang="en-US" sz="2100" dirty="0" err="1">
                <a:solidFill>
                  <a:schemeClr val="dk1"/>
                </a:solidFill>
              </a:rPr>
              <a:t>WidthRequest</a:t>
            </a:r>
            <a:r>
              <a:rPr lang="en-US" sz="2100" dirty="0">
                <a:solidFill>
                  <a:schemeClr val="dk1"/>
                </a:solidFill>
              </a:rPr>
              <a:t>="100" </a:t>
            </a:r>
            <a:r>
              <a:rPr lang="en-US" sz="2100" dirty="0" err="1">
                <a:solidFill>
                  <a:schemeClr val="dk1"/>
                </a:solidFill>
              </a:rPr>
              <a:t>HeightRequest</a:t>
            </a:r>
            <a:r>
              <a:rPr lang="en-US" sz="2100" dirty="0">
                <a:solidFill>
                  <a:schemeClr val="dk1"/>
                </a:solidFill>
              </a:rPr>
              <a:t>="90" /&gt;</a:t>
            </a:r>
          </a:p>
          <a:p>
            <a:pPr marL="0" indent="0">
              <a:buClr>
                <a:schemeClr val="dk1"/>
              </a:buClr>
              <a:buSzPts val="1100"/>
              <a:buNone/>
            </a:pPr>
            <a:r>
              <a:rPr lang="en-US" sz="2100" dirty="0">
                <a:solidFill>
                  <a:schemeClr val="dk1"/>
                </a:solidFill>
              </a:rPr>
              <a:t>    &lt;Button </a:t>
            </a:r>
            <a:r>
              <a:rPr lang="en-US" sz="2100" dirty="0" err="1">
                <a:solidFill>
                  <a:schemeClr val="dk1"/>
                </a:solidFill>
              </a:rPr>
              <a:t>BackgroundColor</a:t>
            </a:r>
            <a:r>
              <a:rPr lang="en-US" sz="2100" dirty="0">
                <a:solidFill>
                  <a:schemeClr val="dk1"/>
                </a:solidFill>
              </a:rPr>
              <a:t>="</a:t>
            </a:r>
            <a:r>
              <a:rPr lang="en-US" sz="2100" dirty="0" err="1">
                <a:solidFill>
                  <a:schemeClr val="dk1"/>
                </a:solidFill>
              </a:rPr>
              <a:t>LightBlue</a:t>
            </a:r>
            <a:r>
              <a:rPr lang="en-US" sz="2100" dirty="0">
                <a:solidFill>
                  <a:schemeClr val="dk1"/>
                </a:solidFill>
              </a:rPr>
              <a:t>" Text="Item 2" </a:t>
            </a:r>
            <a:r>
              <a:rPr lang="en-US" sz="2100" dirty="0" err="1">
                <a:solidFill>
                  <a:schemeClr val="dk1"/>
                </a:solidFill>
              </a:rPr>
              <a:t>WidthRequest</a:t>
            </a:r>
            <a:r>
              <a:rPr lang="en-US" sz="2100" dirty="0">
                <a:solidFill>
                  <a:schemeClr val="dk1"/>
                </a:solidFill>
              </a:rPr>
              <a:t>="100" </a:t>
            </a:r>
            <a:r>
              <a:rPr lang="en-US" sz="2100" dirty="0" err="1">
                <a:solidFill>
                  <a:schemeClr val="dk1"/>
                </a:solidFill>
              </a:rPr>
              <a:t>HeightRequest</a:t>
            </a:r>
            <a:r>
              <a:rPr lang="en-US" sz="2100" dirty="0">
                <a:solidFill>
                  <a:schemeClr val="dk1"/>
                </a:solidFill>
              </a:rPr>
              <a:t>="140" /&gt;</a:t>
            </a:r>
          </a:p>
          <a:p>
            <a:pPr marL="0" indent="0">
              <a:buClr>
                <a:schemeClr val="dk1"/>
              </a:buClr>
              <a:buSzPts val="1100"/>
              <a:buNone/>
            </a:pPr>
            <a:r>
              <a:rPr lang="en-US" sz="2100" dirty="0">
                <a:solidFill>
                  <a:schemeClr val="dk1"/>
                </a:solidFill>
              </a:rPr>
              <a:t>    &lt;Button </a:t>
            </a:r>
            <a:r>
              <a:rPr lang="en-US" sz="2100" dirty="0" err="1">
                <a:solidFill>
                  <a:schemeClr val="dk1"/>
                </a:solidFill>
              </a:rPr>
              <a:t>BackgroundColor</a:t>
            </a:r>
            <a:r>
              <a:rPr lang="en-US" sz="2100" dirty="0">
                <a:solidFill>
                  <a:schemeClr val="dk1"/>
                </a:solidFill>
              </a:rPr>
              <a:t>="</a:t>
            </a:r>
            <a:r>
              <a:rPr lang="en-US" sz="2100" dirty="0" err="1">
                <a:solidFill>
                  <a:schemeClr val="dk1"/>
                </a:solidFill>
              </a:rPr>
              <a:t>LightPink</a:t>
            </a:r>
            <a:r>
              <a:rPr lang="en-US" sz="2100" dirty="0">
                <a:solidFill>
                  <a:schemeClr val="dk1"/>
                </a:solidFill>
              </a:rPr>
              <a:t>" Text="Item 3" /&gt;</a:t>
            </a:r>
          </a:p>
          <a:p>
            <a:pPr marL="0" indent="0">
              <a:buClr>
                <a:schemeClr val="dk1"/>
              </a:buClr>
              <a:buSzPts val="1100"/>
              <a:buNone/>
            </a:pPr>
            <a:r>
              <a:rPr lang="en-US" sz="2100" dirty="0">
                <a:solidFill>
                  <a:schemeClr val="dk1"/>
                </a:solidFill>
              </a:rPr>
              <a:t>    &lt;Button </a:t>
            </a:r>
            <a:r>
              <a:rPr lang="en-US" sz="2100" dirty="0" err="1">
                <a:solidFill>
                  <a:schemeClr val="dk1"/>
                </a:solidFill>
              </a:rPr>
              <a:t>BackgroundColor</a:t>
            </a:r>
            <a:r>
              <a:rPr lang="en-US" sz="2100" dirty="0">
                <a:solidFill>
                  <a:schemeClr val="dk1"/>
                </a:solidFill>
              </a:rPr>
              <a:t>="</a:t>
            </a:r>
            <a:r>
              <a:rPr lang="en-US" sz="2100" dirty="0" err="1">
                <a:solidFill>
                  <a:schemeClr val="dk1"/>
                </a:solidFill>
              </a:rPr>
              <a:t>LightGreen</a:t>
            </a:r>
            <a:r>
              <a:rPr lang="en-US" sz="2100" dirty="0">
                <a:solidFill>
                  <a:schemeClr val="dk1"/>
                </a:solidFill>
              </a:rPr>
              <a:t>" Text="Item 4" </a:t>
            </a:r>
            <a:r>
              <a:rPr lang="en-US" sz="2100" dirty="0" err="1">
                <a:solidFill>
                  <a:schemeClr val="dk1"/>
                </a:solidFill>
              </a:rPr>
              <a:t>WidthRequest</a:t>
            </a:r>
            <a:r>
              <a:rPr lang="en-US" sz="2100" dirty="0">
                <a:solidFill>
                  <a:schemeClr val="dk1"/>
                </a:solidFill>
              </a:rPr>
              <a:t>="100" </a:t>
            </a:r>
            <a:r>
              <a:rPr lang="en-US" sz="2100" dirty="0" err="1">
                <a:solidFill>
                  <a:schemeClr val="dk1"/>
                </a:solidFill>
              </a:rPr>
              <a:t>HeightRequest</a:t>
            </a:r>
            <a:r>
              <a:rPr lang="en-US" sz="2100" dirty="0">
                <a:solidFill>
                  <a:schemeClr val="dk1"/>
                </a:solidFill>
              </a:rPr>
              <a:t>="90" /&gt;</a:t>
            </a:r>
          </a:p>
          <a:p>
            <a:pPr marL="0" indent="0">
              <a:buClr>
                <a:schemeClr val="dk1"/>
              </a:buClr>
              <a:buSzPts val="1100"/>
              <a:buNone/>
            </a:pPr>
            <a:r>
              <a:rPr lang="en-US" sz="2100" dirty="0">
                <a:solidFill>
                  <a:schemeClr val="dk1"/>
                </a:solidFill>
              </a:rPr>
              <a:t>&lt;/</a:t>
            </a:r>
            <a:r>
              <a:rPr lang="en-US" sz="2100" dirty="0" err="1">
                <a:solidFill>
                  <a:schemeClr val="dk1"/>
                </a:solidFill>
              </a:rPr>
              <a:t>FlexLayout</a:t>
            </a:r>
            <a:r>
              <a:rPr lang="en-US" sz="2100" dirty="0">
                <a:solidFill>
                  <a:schemeClr val="dk1"/>
                </a:solidFill>
              </a:rPr>
              <a:t>&gt;</a:t>
            </a:r>
            <a:endParaRPr lang="ru-RU" sz="2100" dirty="0">
              <a:solidFill>
                <a:schemeClr val="dk1"/>
              </a:solidFill>
            </a:endParaRPr>
          </a:p>
          <a:p>
            <a:pPr marL="0" indent="0">
              <a:buClr>
                <a:schemeClr val="dk1"/>
              </a:buClr>
              <a:buSzPts val="1100"/>
              <a:buNone/>
            </a:pPr>
            <a:endParaRPr lang="ru-RU" sz="2100" dirty="0">
              <a:solidFill>
                <a:schemeClr val="dk1"/>
              </a:solidFill>
            </a:endParaRPr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xmlns="" id="{566C8AE6-8681-542D-C3FC-CA6CA2ECE9D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72500" y="1275664"/>
            <a:ext cx="2971799" cy="52831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90121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0">
          <a:extLst>
            <a:ext uri="{FF2B5EF4-FFF2-40B4-BE49-F238E27FC236}">
              <a16:creationId xmlns:a16="http://schemas.microsoft.com/office/drawing/2014/main" xmlns="" id="{16737427-502A-0D06-D68F-687618B09B2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Google Shape;191;p31">
            <a:extLst>
              <a:ext uri="{FF2B5EF4-FFF2-40B4-BE49-F238E27FC236}">
                <a16:creationId xmlns:a16="http://schemas.microsoft.com/office/drawing/2014/main" xmlns="" id="{F34AD6E9-AC1F-5F81-AFA6-9C2B4C550B8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950967" y="512064"/>
            <a:ext cx="10290000" cy="7636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algn="ctr"/>
            <a:r>
              <a:rPr lang="ru-RU" sz="3600" dirty="0"/>
              <a:t>Сбоку</a:t>
            </a:r>
            <a:r>
              <a:rPr lang="en-US" sz="3600" dirty="0"/>
              <a:t/>
            </a:r>
            <a:br>
              <a:rPr lang="en-US" sz="3600" dirty="0"/>
            </a:br>
            <a:endParaRPr lang="en-US" sz="3600" dirty="0"/>
          </a:p>
        </p:txBody>
      </p:sp>
      <p:sp>
        <p:nvSpPr>
          <p:cNvPr id="192" name="Google Shape;192;p31">
            <a:extLst>
              <a:ext uri="{FF2B5EF4-FFF2-40B4-BE49-F238E27FC236}">
                <a16:creationId xmlns:a16="http://schemas.microsoft.com/office/drawing/2014/main" xmlns="" id="{BC534B14-759C-7594-2784-DA58C0467928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493767" y="1528093"/>
            <a:ext cx="8078734" cy="4279659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0" indent="0">
              <a:buClr>
                <a:schemeClr val="dk1"/>
              </a:buClr>
              <a:buSzPts val="1100"/>
              <a:buNone/>
            </a:pPr>
            <a:r>
              <a:rPr lang="ru-RU" sz="2100" dirty="0">
                <a:solidFill>
                  <a:schemeClr val="dk1"/>
                </a:solidFill>
              </a:rPr>
              <a:t>При расположении в столбик элементы выравниваются по правой границе самого широкого элемента в столбце:</a:t>
            </a:r>
          </a:p>
          <a:p>
            <a:pPr marL="0" indent="0">
              <a:buClr>
                <a:schemeClr val="dk1"/>
              </a:buClr>
              <a:buSzPts val="1100"/>
              <a:buNone/>
            </a:pPr>
            <a:r>
              <a:rPr lang="en-US" sz="2100" dirty="0">
                <a:solidFill>
                  <a:schemeClr val="dk1"/>
                </a:solidFill>
              </a:rPr>
              <a:t>&lt;</a:t>
            </a:r>
            <a:r>
              <a:rPr lang="en-US" sz="2100" dirty="0" err="1">
                <a:solidFill>
                  <a:schemeClr val="dk1"/>
                </a:solidFill>
              </a:rPr>
              <a:t>FlexLayout</a:t>
            </a:r>
            <a:r>
              <a:rPr lang="en-US" sz="2100" dirty="0">
                <a:solidFill>
                  <a:schemeClr val="dk1"/>
                </a:solidFill>
              </a:rPr>
              <a:t> Direction="Column" Wrap="Wrap" </a:t>
            </a:r>
            <a:r>
              <a:rPr lang="en-US" sz="2100" dirty="0" err="1">
                <a:solidFill>
                  <a:schemeClr val="dk1"/>
                </a:solidFill>
              </a:rPr>
              <a:t>AlignItems</a:t>
            </a:r>
            <a:r>
              <a:rPr lang="en-US" sz="2100" dirty="0">
                <a:solidFill>
                  <a:schemeClr val="dk1"/>
                </a:solidFill>
              </a:rPr>
              <a:t>="End"&gt;</a:t>
            </a:r>
          </a:p>
          <a:p>
            <a:pPr marL="0" indent="0">
              <a:buClr>
                <a:schemeClr val="dk1"/>
              </a:buClr>
              <a:buSzPts val="1100"/>
              <a:buNone/>
            </a:pPr>
            <a:r>
              <a:rPr lang="en-US" sz="2100" dirty="0">
                <a:solidFill>
                  <a:schemeClr val="dk1"/>
                </a:solidFill>
              </a:rPr>
              <a:t>    &lt;Button </a:t>
            </a:r>
            <a:r>
              <a:rPr lang="en-US" sz="2100" dirty="0" err="1">
                <a:solidFill>
                  <a:schemeClr val="dk1"/>
                </a:solidFill>
              </a:rPr>
              <a:t>BackgroundColor</a:t>
            </a:r>
            <a:r>
              <a:rPr lang="en-US" sz="2100" dirty="0">
                <a:solidFill>
                  <a:schemeClr val="dk1"/>
                </a:solidFill>
              </a:rPr>
              <a:t>="</a:t>
            </a:r>
            <a:r>
              <a:rPr lang="en-US" sz="2100" dirty="0" err="1">
                <a:solidFill>
                  <a:schemeClr val="dk1"/>
                </a:solidFill>
              </a:rPr>
              <a:t>SeaGreen</a:t>
            </a:r>
            <a:r>
              <a:rPr lang="en-US" sz="2100" dirty="0">
                <a:solidFill>
                  <a:schemeClr val="dk1"/>
                </a:solidFill>
              </a:rPr>
              <a:t>" Text="Item 1" </a:t>
            </a:r>
            <a:r>
              <a:rPr lang="en-US" sz="2100" dirty="0" err="1">
                <a:solidFill>
                  <a:schemeClr val="dk1"/>
                </a:solidFill>
              </a:rPr>
              <a:t>WidthRequest</a:t>
            </a:r>
            <a:r>
              <a:rPr lang="en-US" sz="2100" dirty="0">
                <a:solidFill>
                  <a:schemeClr val="dk1"/>
                </a:solidFill>
              </a:rPr>
              <a:t>="110" </a:t>
            </a:r>
            <a:r>
              <a:rPr lang="en-US" sz="2100" dirty="0" err="1">
                <a:solidFill>
                  <a:schemeClr val="dk1"/>
                </a:solidFill>
              </a:rPr>
              <a:t>HeightRequest</a:t>
            </a:r>
            <a:r>
              <a:rPr lang="en-US" sz="2100" dirty="0">
                <a:solidFill>
                  <a:schemeClr val="dk1"/>
                </a:solidFill>
              </a:rPr>
              <a:t>="90" /&gt;</a:t>
            </a:r>
          </a:p>
          <a:p>
            <a:pPr marL="0" indent="0">
              <a:buClr>
                <a:schemeClr val="dk1"/>
              </a:buClr>
              <a:buSzPts val="1100"/>
              <a:buNone/>
            </a:pPr>
            <a:r>
              <a:rPr lang="en-US" sz="2100" dirty="0">
                <a:solidFill>
                  <a:schemeClr val="dk1"/>
                </a:solidFill>
              </a:rPr>
              <a:t>    &lt;Button </a:t>
            </a:r>
            <a:r>
              <a:rPr lang="en-US" sz="2100" dirty="0" err="1">
                <a:solidFill>
                  <a:schemeClr val="dk1"/>
                </a:solidFill>
              </a:rPr>
              <a:t>BackgroundColor</a:t>
            </a:r>
            <a:r>
              <a:rPr lang="en-US" sz="2100" dirty="0">
                <a:solidFill>
                  <a:schemeClr val="dk1"/>
                </a:solidFill>
              </a:rPr>
              <a:t>="</a:t>
            </a:r>
            <a:r>
              <a:rPr lang="en-US" sz="2100" dirty="0" err="1">
                <a:solidFill>
                  <a:schemeClr val="dk1"/>
                </a:solidFill>
              </a:rPr>
              <a:t>LightBlue</a:t>
            </a:r>
            <a:r>
              <a:rPr lang="en-US" sz="2100" dirty="0">
                <a:solidFill>
                  <a:schemeClr val="dk1"/>
                </a:solidFill>
              </a:rPr>
              <a:t>" Text="Item 2" </a:t>
            </a:r>
            <a:r>
              <a:rPr lang="en-US" sz="2100" dirty="0" err="1">
                <a:solidFill>
                  <a:schemeClr val="dk1"/>
                </a:solidFill>
              </a:rPr>
              <a:t>WidthRequest</a:t>
            </a:r>
            <a:r>
              <a:rPr lang="en-US" sz="2100" dirty="0">
                <a:solidFill>
                  <a:schemeClr val="dk1"/>
                </a:solidFill>
              </a:rPr>
              <a:t>="130" </a:t>
            </a:r>
            <a:r>
              <a:rPr lang="en-US" sz="2100" dirty="0" err="1">
                <a:solidFill>
                  <a:schemeClr val="dk1"/>
                </a:solidFill>
              </a:rPr>
              <a:t>HeightRequest</a:t>
            </a:r>
            <a:r>
              <a:rPr lang="en-US" sz="2100" dirty="0">
                <a:solidFill>
                  <a:schemeClr val="dk1"/>
                </a:solidFill>
              </a:rPr>
              <a:t>="140" /&gt;</a:t>
            </a:r>
          </a:p>
          <a:p>
            <a:pPr marL="0" indent="0">
              <a:buClr>
                <a:schemeClr val="dk1"/>
              </a:buClr>
              <a:buSzPts val="1100"/>
              <a:buNone/>
            </a:pPr>
            <a:r>
              <a:rPr lang="en-US" sz="2100" dirty="0">
                <a:solidFill>
                  <a:schemeClr val="dk1"/>
                </a:solidFill>
              </a:rPr>
              <a:t>    &lt;Button </a:t>
            </a:r>
            <a:r>
              <a:rPr lang="en-US" sz="2100" dirty="0" err="1">
                <a:solidFill>
                  <a:schemeClr val="dk1"/>
                </a:solidFill>
              </a:rPr>
              <a:t>BackgroundColor</a:t>
            </a:r>
            <a:r>
              <a:rPr lang="en-US" sz="2100" dirty="0">
                <a:solidFill>
                  <a:schemeClr val="dk1"/>
                </a:solidFill>
              </a:rPr>
              <a:t>="</a:t>
            </a:r>
            <a:r>
              <a:rPr lang="en-US" sz="2100" dirty="0" err="1">
                <a:solidFill>
                  <a:schemeClr val="dk1"/>
                </a:solidFill>
              </a:rPr>
              <a:t>LightPink</a:t>
            </a:r>
            <a:r>
              <a:rPr lang="en-US" sz="2100" dirty="0">
                <a:solidFill>
                  <a:schemeClr val="dk1"/>
                </a:solidFill>
              </a:rPr>
              <a:t>" Text="Item 3" /&gt;</a:t>
            </a:r>
          </a:p>
          <a:p>
            <a:pPr marL="0" indent="0">
              <a:buClr>
                <a:schemeClr val="dk1"/>
              </a:buClr>
              <a:buSzPts val="1100"/>
              <a:buNone/>
            </a:pPr>
            <a:r>
              <a:rPr lang="en-US" sz="2100" dirty="0">
                <a:solidFill>
                  <a:schemeClr val="dk1"/>
                </a:solidFill>
              </a:rPr>
              <a:t>    &lt;Button </a:t>
            </a:r>
            <a:r>
              <a:rPr lang="en-US" sz="2100" dirty="0" err="1">
                <a:solidFill>
                  <a:schemeClr val="dk1"/>
                </a:solidFill>
              </a:rPr>
              <a:t>BackgroundColor</a:t>
            </a:r>
            <a:r>
              <a:rPr lang="en-US" sz="2100" dirty="0">
                <a:solidFill>
                  <a:schemeClr val="dk1"/>
                </a:solidFill>
              </a:rPr>
              <a:t>="</a:t>
            </a:r>
            <a:r>
              <a:rPr lang="en-US" sz="2100" dirty="0" err="1">
                <a:solidFill>
                  <a:schemeClr val="dk1"/>
                </a:solidFill>
              </a:rPr>
              <a:t>LightGreen</a:t>
            </a:r>
            <a:r>
              <a:rPr lang="en-US" sz="2100" dirty="0">
                <a:solidFill>
                  <a:schemeClr val="dk1"/>
                </a:solidFill>
              </a:rPr>
              <a:t>" Text="Item 4" </a:t>
            </a:r>
            <a:r>
              <a:rPr lang="en-US" sz="2100" dirty="0" err="1">
                <a:solidFill>
                  <a:schemeClr val="dk1"/>
                </a:solidFill>
              </a:rPr>
              <a:t>WidthRequest</a:t>
            </a:r>
            <a:r>
              <a:rPr lang="en-US" sz="2100" dirty="0">
                <a:solidFill>
                  <a:schemeClr val="dk1"/>
                </a:solidFill>
              </a:rPr>
              <a:t>="90" </a:t>
            </a:r>
            <a:r>
              <a:rPr lang="en-US" sz="2100" dirty="0" err="1">
                <a:solidFill>
                  <a:schemeClr val="dk1"/>
                </a:solidFill>
              </a:rPr>
              <a:t>HeightRequest</a:t>
            </a:r>
            <a:r>
              <a:rPr lang="en-US" sz="2100" dirty="0">
                <a:solidFill>
                  <a:schemeClr val="dk1"/>
                </a:solidFill>
              </a:rPr>
              <a:t>="90" /&gt;</a:t>
            </a:r>
          </a:p>
          <a:p>
            <a:pPr marL="0" indent="0">
              <a:buClr>
                <a:schemeClr val="dk1"/>
              </a:buClr>
              <a:buSzPts val="1100"/>
              <a:buNone/>
            </a:pPr>
            <a:r>
              <a:rPr lang="en-US" sz="2100" dirty="0">
                <a:solidFill>
                  <a:schemeClr val="dk1"/>
                </a:solidFill>
              </a:rPr>
              <a:t>&lt;/</a:t>
            </a:r>
            <a:r>
              <a:rPr lang="en-US" sz="2100" dirty="0" err="1">
                <a:solidFill>
                  <a:schemeClr val="dk1"/>
                </a:solidFill>
              </a:rPr>
              <a:t>FlexLayout</a:t>
            </a:r>
            <a:r>
              <a:rPr lang="en-US" sz="2100" dirty="0">
                <a:solidFill>
                  <a:schemeClr val="dk1"/>
                </a:solidFill>
              </a:rPr>
              <a:t>&gt;</a:t>
            </a:r>
            <a:endParaRPr lang="ru-RU" sz="2100" dirty="0">
              <a:solidFill>
                <a:schemeClr val="dk1"/>
              </a:solidFill>
            </a:endParaRPr>
          </a:p>
          <a:p>
            <a:pPr marL="0" indent="0">
              <a:buClr>
                <a:schemeClr val="dk1"/>
              </a:buClr>
              <a:buSzPts val="1100"/>
              <a:buNone/>
            </a:pPr>
            <a:endParaRPr lang="ru-RU" sz="2100" dirty="0">
              <a:solidFill>
                <a:schemeClr val="dk1"/>
              </a:solidFill>
            </a:endParaRP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D66B8B48-ACA1-4105-6324-54B54DDA60A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72501" y="1275664"/>
            <a:ext cx="2914649" cy="51815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57438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0">
          <a:extLst>
            <a:ext uri="{FF2B5EF4-FFF2-40B4-BE49-F238E27FC236}">
              <a16:creationId xmlns:a16="http://schemas.microsoft.com/office/drawing/2014/main" xmlns="" id="{16737427-502A-0D06-D68F-687618B09B2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Google Shape;191;p31">
            <a:extLst>
              <a:ext uri="{FF2B5EF4-FFF2-40B4-BE49-F238E27FC236}">
                <a16:creationId xmlns:a16="http://schemas.microsoft.com/office/drawing/2014/main" xmlns="" id="{F34AD6E9-AC1F-5F81-AFA6-9C2B4C550B8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950967" y="512064"/>
            <a:ext cx="10290000" cy="7636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algn="ctr"/>
            <a:r>
              <a:rPr lang="en-US" sz="3600" dirty="0"/>
              <a:t>Center</a:t>
            </a:r>
          </a:p>
        </p:txBody>
      </p:sp>
      <p:sp>
        <p:nvSpPr>
          <p:cNvPr id="192" name="Google Shape;192;p31">
            <a:extLst>
              <a:ext uri="{FF2B5EF4-FFF2-40B4-BE49-F238E27FC236}">
                <a16:creationId xmlns:a16="http://schemas.microsoft.com/office/drawing/2014/main" xmlns="" id="{BC534B14-759C-7594-2784-DA58C0467928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493766" y="1528093"/>
            <a:ext cx="11007353" cy="4279659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186262" indent="0">
              <a:buNone/>
            </a:pPr>
            <a:r>
              <a:rPr lang="ru-RU" sz="2100" dirty="0" err="1">
                <a:solidFill>
                  <a:schemeClr val="dk1"/>
                </a:solidFill>
              </a:rPr>
              <a:t>Center</a:t>
            </a:r>
            <a:r>
              <a:rPr lang="ru-RU" sz="2100" dirty="0">
                <a:solidFill>
                  <a:schemeClr val="dk1"/>
                </a:solidFill>
              </a:rPr>
              <a:t> при расположении элементов в строку центрирует все элементы относительно самого высокого элемента в строке:</a:t>
            </a:r>
          </a:p>
          <a:p>
            <a:pPr marL="186262" indent="0">
              <a:buNone/>
            </a:pPr>
            <a:r>
              <a:rPr lang="en-US" sz="2100" dirty="0">
                <a:solidFill>
                  <a:schemeClr val="dk1"/>
                </a:solidFill>
              </a:rPr>
              <a:t>&lt;</a:t>
            </a:r>
            <a:r>
              <a:rPr lang="en-US" sz="2100" dirty="0" err="1">
                <a:solidFill>
                  <a:schemeClr val="dk1"/>
                </a:solidFill>
              </a:rPr>
              <a:t>FlexLayout</a:t>
            </a:r>
            <a:r>
              <a:rPr lang="en-US" sz="2100" dirty="0">
                <a:solidFill>
                  <a:schemeClr val="dk1"/>
                </a:solidFill>
              </a:rPr>
              <a:t> Direction="Row" Wrap="Wrap" </a:t>
            </a:r>
            <a:r>
              <a:rPr lang="en-US" sz="2100" dirty="0" err="1">
                <a:solidFill>
                  <a:schemeClr val="dk1"/>
                </a:solidFill>
              </a:rPr>
              <a:t>AlignItems</a:t>
            </a:r>
            <a:r>
              <a:rPr lang="en-US" sz="2100" dirty="0">
                <a:solidFill>
                  <a:schemeClr val="dk1"/>
                </a:solidFill>
              </a:rPr>
              <a:t>="Center"&gt;</a:t>
            </a:r>
          </a:p>
          <a:p>
            <a:pPr marL="186262" indent="0">
              <a:buNone/>
            </a:pPr>
            <a:r>
              <a:rPr lang="en-US" sz="2100" dirty="0">
                <a:solidFill>
                  <a:schemeClr val="dk1"/>
                </a:solidFill>
              </a:rPr>
              <a:t>    &lt;Button </a:t>
            </a:r>
            <a:r>
              <a:rPr lang="en-US" sz="2100" dirty="0" err="1">
                <a:solidFill>
                  <a:schemeClr val="dk1"/>
                </a:solidFill>
              </a:rPr>
              <a:t>BackgroundColor</a:t>
            </a:r>
            <a:r>
              <a:rPr lang="en-US" sz="2100" dirty="0">
                <a:solidFill>
                  <a:schemeClr val="dk1"/>
                </a:solidFill>
              </a:rPr>
              <a:t>="</a:t>
            </a:r>
            <a:r>
              <a:rPr lang="en-US" sz="2100" dirty="0" err="1">
                <a:solidFill>
                  <a:schemeClr val="dk1"/>
                </a:solidFill>
              </a:rPr>
              <a:t>SeaGreen</a:t>
            </a:r>
            <a:r>
              <a:rPr lang="en-US" sz="2100" dirty="0">
                <a:solidFill>
                  <a:schemeClr val="dk1"/>
                </a:solidFill>
              </a:rPr>
              <a:t>" Text="Item 1" </a:t>
            </a:r>
            <a:r>
              <a:rPr lang="en-US" sz="2100" dirty="0" err="1">
                <a:solidFill>
                  <a:schemeClr val="dk1"/>
                </a:solidFill>
              </a:rPr>
              <a:t>WidthRequest</a:t>
            </a:r>
            <a:r>
              <a:rPr lang="en-US" sz="2100" dirty="0">
                <a:solidFill>
                  <a:schemeClr val="dk1"/>
                </a:solidFill>
              </a:rPr>
              <a:t>="100" </a:t>
            </a:r>
            <a:r>
              <a:rPr lang="en-US" sz="2100" dirty="0" err="1">
                <a:solidFill>
                  <a:schemeClr val="dk1"/>
                </a:solidFill>
              </a:rPr>
              <a:t>HeightRequest</a:t>
            </a:r>
            <a:r>
              <a:rPr lang="en-US" sz="2100" dirty="0">
                <a:solidFill>
                  <a:schemeClr val="dk1"/>
                </a:solidFill>
              </a:rPr>
              <a:t>="90" /&gt;</a:t>
            </a:r>
          </a:p>
          <a:p>
            <a:pPr marL="186262" indent="0">
              <a:buNone/>
            </a:pPr>
            <a:r>
              <a:rPr lang="en-US" sz="2100" dirty="0">
                <a:solidFill>
                  <a:schemeClr val="dk1"/>
                </a:solidFill>
              </a:rPr>
              <a:t>    &lt;Button </a:t>
            </a:r>
            <a:r>
              <a:rPr lang="en-US" sz="2100" dirty="0" err="1">
                <a:solidFill>
                  <a:schemeClr val="dk1"/>
                </a:solidFill>
              </a:rPr>
              <a:t>BackgroundColor</a:t>
            </a:r>
            <a:r>
              <a:rPr lang="en-US" sz="2100" dirty="0">
                <a:solidFill>
                  <a:schemeClr val="dk1"/>
                </a:solidFill>
              </a:rPr>
              <a:t>="</a:t>
            </a:r>
            <a:r>
              <a:rPr lang="en-US" sz="2100" dirty="0" err="1">
                <a:solidFill>
                  <a:schemeClr val="dk1"/>
                </a:solidFill>
              </a:rPr>
              <a:t>LightBlue</a:t>
            </a:r>
            <a:r>
              <a:rPr lang="en-US" sz="2100" dirty="0">
                <a:solidFill>
                  <a:schemeClr val="dk1"/>
                </a:solidFill>
              </a:rPr>
              <a:t>" Text="Item 2" </a:t>
            </a:r>
            <a:r>
              <a:rPr lang="en-US" sz="2100" dirty="0" err="1">
                <a:solidFill>
                  <a:schemeClr val="dk1"/>
                </a:solidFill>
              </a:rPr>
              <a:t>WidthRequest</a:t>
            </a:r>
            <a:r>
              <a:rPr lang="en-US" sz="2100" dirty="0">
                <a:solidFill>
                  <a:schemeClr val="dk1"/>
                </a:solidFill>
              </a:rPr>
              <a:t>="100" </a:t>
            </a:r>
            <a:r>
              <a:rPr lang="en-US" sz="2100" dirty="0" err="1">
                <a:solidFill>
                  <a:schemeClr val="dk1"/>
                </a:solidFill>
              </a:rPr>
              <a:t>HeightRequest</a:t>
            </a:r>
            <a:r>
              <a:rPr lang="en-US" sz="2100" dirty="0">
                <a:solidFill>
                  <a:schemeClr val="dk1"/>
                </a:solidFill>
              </a:rPr>
              <a:t>="140" /&gt;</a:t>
            </a:r>
          </a:p>
          <a:p>
            <a:pPr marL="186262" indent="0">
              <a:buNone/>
            </a:pPr>
            <a:r>
              <a:rPr lang="en-US" sz="2100" dirty="0">
                <a:solidFill>
                  <a:schemeClr val="dk1"/>
                </a:solidFill>
              </a:rPr>
              <a:t>    &lt;Button </a:t>
            </a:r>
            <a:r>
              <a:rPr lang="en-US" sz="2100" dirty="0" err="1">
                <a:solidFill>
                  <a:schemeClr val="dk1"/>
                </a:solidFill>
              </a:rPr>
              <a:t>BackgroundColor</a:t>
            </a:r>
            <a:r>
              <a:rPr lang="en-US" sz="2100" dirty="0">
                <a:solidFill>
                  <a:schemeClr val="dk1"/>
                </a:solidFill>
              </a:rPr>
              <a:t>="</a:t>
            </a:r>
            <a:r>
              <a:rPr lang="en-US" sz="2100" dirty="0" err="1">
                <a:solidFill>
                  <a:schemeClr val="dk1"/>
                </a:solidFill>
              </a:rPr>
              <a:t>LightPink</a:t>
            </a:r>
            <a:r>
              <a:rPr lang="en-US" sz="2100" dirty="0">
                <a:solidFill>
                  <a:schemeClr val="dk1"/>
                </a:solidFill>
              </a:rPr>
              <a:t>" Text="Item 3" /&gt;</a:t>
            </a:r>
          </a:p>
          <a:p>
            <a:pPr marL="186262" indent="0">
              <a:buNone/>
            </a:pPr>
            <a:r>
              <a:rPr lang="en-US" sz="2100" dirty="0">
                <a:solidFill>
                  <a:schemeClr val="dk1"/>
                </a:solidFill>
              </a:rPr>
              <a:t>    &lt;Button </a:t>
            </a:r>
            <a:r>
              <a:rPr lang="en-US" sz="2100" dirty="0" err="1">
                <a:solidFill>
                  <a:schemeClr val="dk1"/>
                </a:solidFill>
              </a:rPr>
              <a:t>BackgroundColor</a:t>
            </a:r>
            <a:r>
              <a:rPr lang="en-US" sz="2100" dirty="0">
                <a:solidFill>
                  <a:schemeClr val="dk1"/>
                </a:solidFill>
              </a:rPr>
              <a:t>="</a:t>
            </a:r>
            <a:r>
              <a:rPr lang="en-US" sz="2100" dirty="0" err="1">
                <a:solidFill>
                  <a:schemeClr val="dk1"/>
                </a:solidFill>
              </a:rPr>
              <a:t>LightGreen</a:t>
            </a:r>
            <a:r>
              <a:rPr lang="en-US" sz="2100" dirty="0">
                <a:solidFill>
                  <a:schemeClr val="dk1"/>
                </a:solidFill>
              </a:rPr>
              <a:t>" Text="Item 4" </a:t>
            </a:r>
            <a:r>
              <a:rPr lang="en-US" sz="2100" dirty="0" err="1">
                <a:solidFill>
                  <a:schemeClr val="dk1"/>
                </a:solidFill>
              </a:rPr>
              <a:t>WidthRequest</a:t>
            </a:r>
            <a:r>
              <a:rPr lang="en-US" sz="2100" dirty="0">
                <a:solidFill>
                  <a:schemeClr val="dk1"/>
                </a:solidFill>
              </a:rPr>
              <a:t>="100" </a:t>
            </a:r>
            <a:r>
              <a:rPr lang="en-US" sz="2100" dirty="0" err="1">
                <a:solidFill>
                  <a:schemeClr val="dk1"/>
                </a:solidFill>
              </a:rPr>
              <a:t>HeightRequest</a:t>
            </a:r>
            <a:r>
              <a:rPr lang="en-US" sz="2100" dirty="0">
                <a:solidFill>
                  <a:schemeClr val="dk1"/>
                </a:solidFill>
              </a:rPr>
              <a:t>="90" /&gt;</a:t>
            </a:r>
          </a:p>
          <a:p>
            <a:pPr marL="186262" indent="0">
              <a:buNone/>
            </a:pPr>
            <a:r>
              <a:rPr lang="en-US" sz="2100" dirty="0">
                <a:solidFill>
                  <a:schemeClr val="dk1"/>
                </a:solidFill>
              </a:rPr>
              <a:t>&lt;/</a:t>
            </a:r>
            <a:r>
              <a:rPr lang="en-US" sz="2100" dirty="0" err="1">
                <a:solidFill>
                  <a:schemeClr val="dk1"/>
                </a:solidFill>
              </a:rPr>
              <a:t>FlexLayout</a:t>
            </a:r>
            <a:r>
              <a:rPr lang="en-US" sz="2100" dirty="0">
                <a:solidFill>
                  <a:schemeClr val="dk1"/>
                </a:solidFill>
              </a:rPr>
              <a:t>&gt;</a:t>
            </a:r>
            <a:r>
              <a:rPr lang="ru-RU" sz="2100" dirty="0">
                <a:solidFill>
                  <a:schemeClr val="dk1"/>
                </a:solidFill>
              </a:rPr>
              <a:t/>
            </a:r>
            <a:br>
              <a:rPr lang="ru-RU" sz="2100" dirty="0">
                <a:solidFill>
                  <a:schemeClr val="dk1"/>
                </a:solidFill>
              </a:rPr>
            </a:br>
            <a:endParaRPr lang="ru-RU" sz="2100" dirty="0">
              <a:solidFill>
                <a:schemeClr val="dk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96831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Google Shape;197;p32"/>
          <p:cNvSpPr txBox="1">
            <a:spLocks noGrp="1"/>
          </p:cNvSpPr>
          <p:nvPr>
            <p:ph type="title"/>
          </p:nvPr>
        </p:nvSpPr>
        <p:spPr>
          <a:xfrm>
            <a:off x="957067" y="354023"/>
            <a:ext cx="10277600" cy="7636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r>
              <a:rPr lang="ru-RU" sz="3200" dirty="0"/>
              <a:t>Описание задания</a:t>
            </a:r>
            <a:endParaRPr lang="ru-RU" sz="3200" b="0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396239" y="1117623"/>
            <a:ext cx="11362374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/>
              <a:t>Вам необходимо создать приложение на </a:t>
            </a:r>
            <a:r>
              <a:rPr lang="ru-RU" sz="2000" dirty="0" err="1"/>
              <a:t>Xamarin</a:t>
            </a:r>
            <a:r>
              <a:rPr lang="ru-RU" sz="2000" dirty="0"/>
              <a:t> </a:t>
            </a:r>
            <a:r>
              <a:rPr lang="ru-RU" sz="2000" dirty="0" err="1"/>
              <a:t>Forms</a:t>
            </a:r>
            <a:r>
              <a:rPr lang="ru-RU" sz="2000" dirty="0"/>
              <a:t>, демонстрирующее применение различных значений свойства </a:t>
            </a:r>
            <a:r>
              <a:rPr lang="ru-RU" sz="2000" dirty="0" err="1"/>
              <a:t>AlignItems</a:t>
            </a:r>
            <a:r>
              <a:rPr lang="ru-RU" sz="2000" dirty="0"/>
              <a:t> в элементе </a:t>
            </a:r>
            <a:r>
              <a:rPr lang="ru-RU" sz="2000" dirty="0" err="1"/>
              <a:t>FlexLayout</a:t>
            </a:r>
            <a:r>
              <a:rPr lang="ru-RU" sz="2000" dirty="0"/>
              <a:t>. В зависимости от выбранного значения (</a:t>
            </a:r>
            <a:r>
              <a:rPr lang="ru-RU" sz="2000" dirty="0" err="1"/>
              <a:t>Stretch</a:t>
            </a:r>
            <a:r>
              <a:rPr lang="ru-RU" sz="2000" dirty="0"/>
              <a:t>, </a:t>
            </a:r>
            <a:r>
              <a:rPr lang="ru-RU" sz="2000" dirty="0" err="1"/>
              <a:t>Start</a:t>
            </a:r>
            <a:r>
              <a:rPr lang="ru-RU" sz="2000" dirty="0"/>
              <a:t>, </a:t>
            </a:r>
            <a:r>
              <a:rPr lang="ru-RU" sz="2000" dirty="0" err="1"/>
              <a:t>End</a:t>
            </a:r>
            <a:r>
              <a:rPr lang="ru-RU" sz="2000" dirty="0"/>
              <a:t>, </a:t>
            </a:r>
            <a:r>
              <a:rPr lang="ru-RU" sz="2000" dirty="0" err="1"/>
              <a:t>Center</a:t>
            </a:r>
            <a:r>
              <a:rPr lang="ru-RU" sz="2000" dirty="0"/>
              <a:t>), элементы внутри контейнера должны выравниваться определенным образом.</a:t>
            </a:r>
          </a:p>
          <a:p>
            <a:endParaRPr lang="ru-RU" sz="2000" dirty="0"/>
          </a:p>
          <a:p>
            <a:r>
              <a:rPr lang="ru-RU" sz="2000" dirty="0"/>
              <a:t>Краткий план:</a:t>
            </a:r>
          </a:p>
          <a:p>
            <a:r>
              <a:rPr lang="ru-RU" sz="2000" dirty="0"/>
              <a:t>Создайте новый проект </a:t>
            </a:r>
            <a:r>
              <a:rPr lang="ru-RU" sz="2000" dirty="0" err="1"/>
              <a:t>Xamarin</a:t>
            </a:r>
            <a:r>
              <a:rPr lang="ru-RU" sz="2000" dirty="0"/>
              <a:t> </a:t>
            </a:r>
            <a:r>
              <a:rPr lang="ru-RU" sz="2000" dirty="0" err="1"/>
              <a:t>Forms</a:t>
            </a:r>
            <a:r>
              <a:rPr lang="ru-RU" sz="2000" dirty="0"/>
              <a:t>.</a:t>
            </a:r>
          </a:p>
          <a:p>
            <a:r>
              <a:rPr lang="ru-RU" sz="2000" dirty="0"/>
              <a:t>Используйте </a:t>
            </a:r>
            <a:r>
              <a:rPr lang="ru-RU" sz="2000" dirty="0" err="1"/>
              <a:t>FlexLayout</a:t>
            </a:r>
            <a:r>
              <a:rPr lang="ru-RU" sz="2000" dirty="0"/>
              <a:t> для размещения элементов.</a:t>
            </a:r>
          </a:p>
          <a:p>
            <a:r>
              <a:rPr lang="ru-RU" sz="2000" dirty="0"/>
              <a:t>Реализуйте четыре примера с разными значениями свойства </a:t>
            </a:r>
            <a:r>
              <a:rPr lang="ru-RU" sz="2000" dirty="0" err="1"/>
              <a:t>AlignItems</a:t>
            </a:r>
            <a:r>
              <a:rPr lang="ru-RU" sz="2000" dirty="0"/>
              <a:t>: </a:t>
            </a:r>
            <a:r>
              <a:rPr lang="ru-RU" sz="2000" dirty="0" err="1"/>
              <a:t>Stretch</a:t>
            </a:r>
            <a:r>
              <a:rPr lang="ru-RU" sz="2000" dirty="0"/>
              <a:t>, </a:t>
            </a:r>
            <a:r>
              <a:rPr lang="ru-RU" sz="2000" dirty="0" err="1"/>
              <a:t>Start</a:t>
            </a:r>
            <a:r>
              <a:rPr lang="ru-RU" sz="2000" dirty="0"/>
              <a:t>, </a:t>
            </a:r>
            <a:r>
              <a:rPr lang="ru-RU" sz="2000" dirty="0" err="1"/>
              <a:t>End</a:t>
            </a:r>
            <a:r>
              <a:rPr lang="ru-RU" sz="2000" dirty="0"/>
              <a:t>, </a:t>
            </a:r>
            <a:r>
              <a:rPr lang="ru-RU" sz="2000" dirty="0" err="1"/>
              <a:t>Center</a:t>
            </a:r>
            <a:r>
              <a:rPr lang="ru-RU" sz="2000" dirty="0"/>
              <a:t>.</a:t>
            </a:r>
          </a:p>
          <a:p>
            <a:r>
              <a:rPr lang="ru-RU" sz="2000" dirty="0"/>
              <a:t>Добавьте несколько кнопок (</a:t>
            </a:r>
            <a:r>
              <a:rPr lang="ru-RU" sz="2000" dirty="0" err="1"/>
              <a:t>Button</a:t>
            </a:r>
            <a:r>
              <a:rPr lang="ru-RU" sz="2000" dirty="0"/>
              <a:t>) с различной шириной и высотой для демонстрации выравнивания.</a:t>
            </a:r>
          </a:p>
          <a:p>
            <a:r>
              <a:rPr lang="ru-RU" sz="2000" dirty="0"/>
              <a:t>Организуйте кнопку для переключения видов выравнивания.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334731103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anagement Consulting Toolkit by Slidesgo">
  <a:themeElements>
    <a:clrScheme name="Simple Light">
      <a:dk1>
        <a:srgbClr val="000000"/>
      </a:dk1>
      <a:lt1>
        <a:srgbClr val="FFFFFF"/>
      </a:lt1>
      <a:dk2>
        <a:srgbClr val="4A8CFF"/>
      </a:dk2>
      <a:lt2>
        <a:srgbClr val="EFEFEF"/>
      </a:lt2>
      <a:accent1>
        <a:srgbClr val="003BA3"/>
      </a:accent1>
      <a:accent2>
        <a:srgbClr val="000000"/>
      </a:accent2>
      <a:accent3>
        <a:srgbClr val="4A8CFF"/>
      </a:accent3>
      <a:accent4>
        <a:srgbClr val="EFEFEF"/>
      </a:accent4>
      <a:accent5>
        <a:srgbClr val="003BA3"/>
      </a:accent5>
      <a:accent6>
        <a:srgbClr val="000000"/>
      </a:accent6>
      <a:hlink>
        <a:srgbClr val="003BA3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208</TotalTime>
  <Words>691</Words>
  <Application>Microsoft Office PowerPoint</Application>
  <PresentationFormat>Широкоэкранный</PresentationFormat>
  <Paragraphs>64</Paragraphs>
  <Slides>10</Slides>
  <Notes>10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10</vt:i4>
      </vt:variant>
      <vt:variant>
        <vt:lpstr>Тема</vt:lpstr>
      </vt:variant>
      <vt:variant>
        <vt:i4>2</vt:i4>
      </vt:variant>
      <vt:variant>
        <vt:lpstr>Заголовки слайдов</vt:lpstr>
      </vt:variant>
      <vt:variant>
        <vt:i4>10</vt:i4>
      </vt:variant>
    </vt:vector>
  </HeadingPairs>
  <TitlesOfParts>
    <vt:vector size="22" baseType="lpstr">
      <vt:lpstr>Arial</vt:lpstr>
      <vt:lpstr>Barlow</vt:lpstr>
      <vt:lpstr>Calibri</vt:lpstr>
      <vt:lpstr>Calibri Light</vt:lpstr>
      <vt:lpstr>Didact Gothic</vt:lpstr>
      <vt:lpstr>Fira Sans Extra Condensed Medium</vt:lpstr>
      <vt:lpstr>Inter</vt:lpstr>
      <vt:lpstr>Montserrat</vt:lpstr>
      <vt:lpstr>Montserrat SemiBold</vt:lpstr>
      <vt:lpstr>Quicksand Medium</vt:lpstr>
      <vt:lpstr>Тема Office</vt:lpstr>
      <vt:lpstr>Management Consulting Toolkit by Slidesgo</vt:lpstr>
      <vt:lpstr>Практическая работа № 30</vt:lpstr>
      <vt:lpstr>AlignItems</vt:lpstr>
      <vt:lpstr>Stretch</vt:lpstr>
      <vt:lpstr>Stretch</vt:lpstr>
      <vt:lpstr>Start</vt:lpstr>
      <vt:lpstr>End </vt:lpstr>
      <vt:lpstr>Сбоку </vt:lpstr>
      <vt:lpstr>Center</vt:lpstr>
      <vt:lpstr>Описание задания</vt:lpstr>
      <vt:lpstr>Thanks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Практическая работа № 11</dc:title>
  <dc:creator>Учетная запись Майкрософт</dc:creator>
  <cp:lastModifiedBy>Учетная запись Майкрософт</cp:lastModifiedBy>
  <cp:revision>19</cp:revision>
  <dcterms:created xsi:type="dcterms:W3CDTF">2025-03-05T02:24:15Z</dcterms:created>
  <dcterms:modified xsi:type="dcterms:W3CDTF">2025-03-20T08:25:52Z</dcterms:modified>
</cp:coreProperties>
</file>